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4" r:id="rId7"/>
    <p:sldId id="270" r:id="rId8"/>
    <p:sldId id="271" r:id="rId9"/>
    <p:sldId id="266" r:id="rId10"/>
    <p:sldId id="268" r:id="rId11"/>
    <p:sldId id="272" r:id="rId12"/>
    <p:sldId id="274" r:id="rId13"/>
    <p:sldId id="275" r:id="rId14"/>
    <p:sldId id="277" r:id="rId15"/>
    <p:sldId id="278" r:id="rId16"/>
    <p:sldId id="276" r:id="rId17"/>
    <p:sldId id="269" r:id="rId18"/>
    <p:sldId id="273" r:id="rId19"/>
    <p:sldId id="267" r:id="rId20"/>
    <p:sldId id="262" r:id="rId21"/>
    <p:sldId id="261" r:id="rId22"/>
    <p:sldId id="263" r:id="rId23"/>
  </p:sldIdLst>
  <p:sldSz cx="27432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userDrawn="1">
          <p15:clr>
            <a:srgbClr val="A4A3A4"/>
          </p15:clr>
        </p15:guide>
        <p15:guide id="2" pos="86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156082"/>
    <a:srgbClr val="616161"/>
    <a:srgbClr val="000000"/>
    <a:srgbClr val="7FD7F7"/>
    <a:srgbClr val="04B952"/>
    <a:srgbClr val="FFD966"/>
    <a:srgbClr val="FFF4CC"/>
    <a:srgbClr val="4472C4"/>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21" autoAdjust="0"/>
    <p:restoredTop sz="94660"/>
  </p:normalViewPr>
  <p:slideViewPr>
    <p:cSldViewPr snapToGrid="0">
      <p:cViewPr>
        <p:scale>
          <a:sx n="121" d="100"/>
          <a:sy n="121" d="100"/>
        </p:scale>
        <p:origin x="-5688" y="-9520"/>
      </p:cViewPr>
      <p:guideLst>
        <p:guide orient="horz" pos="864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4489452"/>
            <a:ext cx="23317200" cy="9550400"/>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4408152"/>
            <a:ext cx="20574000" cy="6623048"/>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772D1F-5F9D-4556-97A2-6C97BC1963C3}"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D58B8-9ACB-4C54-86C4-5E2EF63606D7}" type="slidenum">
              <a:rPr lang="en-US" smtClean="0"/>
              <a:t>‹#›</a:t>
            </a:fld>
            <a:endParaRPr lang="en-US"/>
          </a:p>
        </p:txBody>
      </p:sp>
    </p:spTree>
    <p:extLst>
      <p:ext uri="{BB962C8B-B14F-4D97-AF65-F5344CB8AC3E}">
        <p14:creationId xmlns:p14="http://schemas.microsoft.com/office/powerpoint/2010/main" val="1387000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772D1F-5F9D-4556-97A2-6C97BC1963C3}"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D58B8-9ACB-4C54-86C4-5E2EF63606D7}" type="slidenum">
              <a:rPr lang="en-US" smtClean="0"/>
              <a:t>‹#›</a:t>
            </a:fld>
            <a:endParaRPr lang="en-US"/>
          </a:p>
        </p:txBody>
      </p:sp>
    </p:spTree>
    <p:extLst>
      <p:ext uri="{BB962C8B-B14F-4D97-AF65-F5344CB8AC3E}">
        <p14:creationId xmlns:p14="http://schemas.microsoft.com/office/powerpoint/2010/main" val="74266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460500"/>
            <a:ext cx="5915025"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460500"/>
            <a:ext cx="17402175"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772D1F-5F9D-4556-97A2-6C97BC1963C3}"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D58B8-9ACB-4C54-86C4-5E2EF63606D7}" type="slidenum">
              <a:rPr lang="en-US" smtClean="0"/>
              <a:t>‹#›</a:t>
            </a:fld>
            <a:endParaRPr lang="en-US"/>
          </a:p>
        </p:txBody>
      </p:sp>
    </p:spTree>
    <p:extLst>
      <p:ext uri="{BB962C8B-B14F-4D97-AF65-F5344CB8AC3E}">
        <p14:creationId xmlns:p14="http://schemas.microsoft.com/office/powerpoint/2010/main" val="3890132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772D1F-5F9D-4556-97A2-6C97BC1963C3}"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D58B8-9ACB-4C54-86C4-5E2EF63606D7}" type="slidenum">
              <a:rPr lang="en-US" smtClean="0"/>
              <a:t>‹#›</a:t>
            </a:fld>
            <a:endParaRPr lang="en-US"/>
          </a:p>
        </p:txBody>
      </p:sp>
    </p:spTree>
    <p:extLst>
      <p:ext uri="{BB962C8B-B14F-4D97-AF65-F5344CB8AC3E}">
        <p14:creationId xmlns:p14="http://schemas.microsoft.com/office/powerpoint/2010/main" val="244245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6838958"/>
            <a:ext cx="23660100" cy="11410948"/>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18357858"/>
            <a:ext cx="23660100" cy="6000748"/>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772D1F-5F9D-4556-97A2-6C97BC1963C3}"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D58B8-9ACB-4C54-86C4-5E2EF63606D7}" type="slidenum">
              <a:rPr lang="en-US" smtClean="0"/>
              <a:t>‹#›</a:t>
            </a:fld>
            <a:endParaRPr lang="en-US"/>
          </a:p>
        </p:txBody>
      </p:sp>
    </p:spTree>
    <p:extLst>
      <p:ext uri="{BB962C8B-B14F-4D97-AF65-F5344CB8AC3E}">
        <p14:creationId xmlns:p14="http://schemas.microsoft.com/office/powerpoint/2010/main" val="1235211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7302500"/>
            <a:ext cx="116586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7302500"/>
            <a:ext cx="116586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72D1F-5F9D-4556-97A2-6C97BC1963C3}"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D58B8-9ACB-4C54-86C4-5E2EF63606D7}" type="slidenum">
              <a:rPr lang="en-US" smtClean="0"/>
              <a:t>‹#›</a:t>
            </a:fld>
            <a:endParaRPr lang="en-US"/>
          </a:p>
        </p:txBody>
      </p:sp>
    </p:spTree>
    <p:extLst>
      <p:ext uri="{BB962C8B-B14F-4D97-AF65-F5344CB8AC3E}">
        <p14:creationId xmlns:p14="http://schemas.microsoft.com/office/powerpoint/2010/main" val="1443573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460506"/>
            <a:ext cx="236601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6724652"/>
            <a:ext cx="11605020" cy="3295648"/>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0020300"/>
            <a:ext cx="1160502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6724652"/>
            <a:ext cx="11662173" cy="3295648"/>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0020300"/>
            <a:ext cx="11662173"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772D1F-5F9D-4556-97A2-6C97BC1963C3}" type="datetimeFigureOut">
              <a:rPr lang="en-US" smtClean="0"/>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8D58B8-9ACB-4C54-86C4-5E2EF63606D7}" type="slidenum">
              <a:rPr lang="en-US" smtClean="0"/>
              <a:t>‹#›</a:t>
            </a:fld>
            <a:endParaRPr lang="en-US"/>
          </a:p>
        </p:txBody>
      </p:sp>
    </p:spTree>
    <p:extLst>
      <p:ext uri="{BB962C8B-B14F-4D97-AF65-F5344CB8AC3E}">
        <p14:creationId xmlns:p14="http://schemas.microsoft.com/office/powerpoint/2010/main" val="3889660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772D1F-5F9D-4556-97A2-6C97BC1963C3}"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8D58B8-9ACB-4C54-86C4-5E2EF63606D7}" type="slidenum">
              <a:rPr lang="en-US" smtClean="0"/>
              <a:t>‹#›</a:t>
            </a:fld>
            <a:endParaRPr lang="en-US"/>
          </a:p>
        </p:txBody>
      </p:sp>
    </p:spTree>
    <p:extLst>
      <p:ext uri="{BB962C8B-B14F-4D97-AF65-F5344CB8AC3E}">
        <p14:creationId xmlns:p14="http://schemas.microsoft.com/office/powerpoint/2010/main" val="3869722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772D1F-5F9D-4556-97A2-6C97BC1963C3}"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8D58B8-9ACB-4C54-86C4-5E2EF63606D7}" type="slidenum">
              <a:rPr lang="en-US" smtClean="0"/>
              <a:t>‹#›</a:t>
            </a:fld>
            <a:endParaRPr lang="en-US"/>
          </a:p>
        </p:txBody>
      </p:sp>
    </p:spTree>
    <p:extLst>
      <p:ext uri="{BB962C8B-B14F-4D97-AF65-F5344CB8AC3E}">
        <p14:creationId xmlns:p14="http://schemas.microsoft.com/office/powerpoint/2010/main" val="1645445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828800"/>
            <a:ext cx="8847534" cy="64008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3949706"/>
            <a:ext cx="13887450" cy="194945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8229600"/>
            <a:ext cx="8847534" cy="15246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DB772D1F-5F9D-4556-97A2-6C97BC1963C3}"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D58B8-9ACB-4C54-86C4-5E2EF63606D7}" type="slidenum">
              <a:rPr lang="en-US" smtClean="0"/>
              <a:t>‹#›</a:t>
            </a:fld>
            <a:endParaRPr lang="en-US"/>
          </a:p>
        </p:txBody>
      </p:sp>
    </p:spTree>
    <p:extLst>
      <p:ext uri="{BB962C8B-B14F-4D97-AF65-F5344CB8AC3E}">
        <p14:creationId xmlns:p14="http://schemas.microsoft.com/office/powerpoint/2010/main" val="844989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828800"/>
            <a:ext cx="8847534" cy="64008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3949706"/>
            <a:ext cx="13887450" cy="19494500"/>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8229600"/>
            <a:ext cx="8847534" cy="15246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DB772D1F-5F9D-4556-97A2-6C97BC1963C3}"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D58B8-9ACB-4C54-86C4-5E2EF63606D7}" type="slidenum">
              <a:rPr lang="en-US" smtClean="0"/>
              <a:t>‹#›</a:t>
            </a:fld>
            <a:endParaRPr lang="en-US"/>
          </a:p>
        </p:txBody>
      </p:sp>
    </p:spTree>
    <p:extLst>
      <p:ext uri="{BB962C8B-B14F-4D97-AF65-F5344CB8AC3E}">
        <p14:creationId xmlns:p14="http://schemas.microsoft.com/office/powerpoint/2010/main" val="272648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460506"/>
            <a:ext cx="236601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7302500"/>
            <a:ext cx="236601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25425406"/>
            <a:ext cx="6172200" cy="1460500"/>
          </a:xfrm>
          <a:prstGeom prst="rect">
            <a:avLst/>
          </a:prstGeom>
        </p:spPr>
        <p:txBody>
          <a:bodyPr vert="horz" lIns="91440" tIns="45720" rIns="91440" bIns="45720" rtlCol="0" anchor="ctr"/>
          <a:lstStyle>
            <a:lvl1pPr algn="l">
              <a:defRPr sz="3600">
                <a:solidFill>
                  <a:schemeClr val="tx1">
                    <a:tint val="75000"/>
                  </a:schemeClr>
                </a:solidFill>
              </a:defRPr>
            </a:lvl1pPr>
          </a:lstStyle>
          <a:p>
            <a:fld id="{DB772D1F-5F9D-4556-97A2-6C97BC1963C3}" type="datetimeFigureOut">
              <a:rPr lang="en-US" smtClean="0"/>
              <a:t>7/2/2024</a:t>
            </a:fld>
            <a:endParaRPr lang="en-US"/>
          </a:p>
        </p:txBody>
      </p:sp>
      <p:sp>
        <p:nvSpPr>
          <p:cNvPr id="5" name="Footer Placeholder 4"/>
          <p:cNvSpPr>
            <a:spLocks noGrp="1"/>
          </p:cNvSpPr>
          <p:nvPr>
            <p:ph type="ftr" sz="quarter" idx="3"/>
          </p:nvPr>
        </p:nvSpPr>
        <p:spPr>
          <a:xfrm>
            <a:off x="9086850" y="25425406"/>
            <a:ext cx="9258300" cy="14605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25425406"/>
            <a:ext cx="6172200" cy="1460500"/>
          </a:xfrm>
          <a:prstGeom prst="rect">
            <a:avLst/>
          </a:prstGeom>
        </p:spPr>
        <p:txBody>
          <a:bodyPr vert="horz" lIns="91440" tIns="45720" rIns="91440" bIns="45720" rtlCol="0" anchor="ctr"/>
          <a:lstStyle>
            <a:lvl1pPr algn="r">
              <a:defRPr sz="3600">
                <a:solidFill>
                  <a:schemeClr val="tx1">
                    <a:tint val="75000"/>
                  </a:schemeClr>
                </a:solidFill>
              </a:defRPr>
            </a:lvl1pPr>
          </a:lstStyle>
          <a:p>
            <a:fld id="{BC8D58B8-9ACB-4C54-86C4-5E2EF63606D7}" type="slidenum">
              <a:rPr lang="en-US" smtClean="0"/>
              <a:t>‹#›</a:t>
            </a:fld>
            <a:endParaRPr lang="en-US"/>
          </a:p>
        </p:txBody>
      </p:sp>
    </p:spTree>
    <p:extLst>
      <p:ext uri="{BB962C8B-B14F-4D97-AF65-F5344CB8AC3E}">
        <p14:creationId xmlns:p14="http://schemas.microsoft.com/office/powerpoint/2010/main" val="19916794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ECF0-B97D-4911-DD29-C31010CCA66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016DF9E-8938-8D3C-F3C2-8062DC3CE2F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8316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0F6D4EB8-A757-28C8-22DE-622D6B20F8B1}"/>
              </a:ext>
            </a:extLst>
          </p:cNvPr>
          <p:cNvSpPr txBox="1"/>
          <p:nvPr/>
        </p:nvSpPr>
        <p:spPr>
          <a:xfrm>
            <a:off x="16591060" y="9960464"/>
            <a:ext cx="878692" cy="307777"/>
          </a:xfrm>
          <a:prstGeom prst="rect">
            <a:avLst/>
          </a:prstGeom>
          <a:noFill/>
        </p:spPr>
        <p:txBody>
          <a:bodyPr wrap="square" rtlCol="0">
            <a:spAutoFit/>
          </a:bodyPr>
          <a:lstStyle/>
          <a:p>
            <a:pPr algn="ctr"/>
            <a:r>
              <a:rPr lang="en-US" sz="1400" dirty="0"/>
              <a:t>P(x5)</a:t>
            </a:r>
          </a:p>
        </p:txBody>
      </p:sp>
      <p:sp>
        <p:nvSpPr>
          <p:cNvPr id="63" name="Rectangle: Rounded Corners 62">
            <a:extLst>
              <a:ext uri="{FF2B5EF4-FFF2-40B4-BE49-F238E27FC236}">
                <a16:creationId xmlns:a16="http://schemas.microsoft.com/office/drawing/2014/main" id="{01B274BB-24DB-04A5-EA23-B5BAFF045A02}"/>
              </a:ext>
            </a:extLst>
          </p:cNvPr>
          <p:cNvSpPr/>
          <p:nvPr/>
        </p:nvSpPr>
        <p:spPr>
          <a:xfrm>
            <a:off x="16815000" y="991669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988F6C0-730E-0C8B-323B-409C4092BC11}"/>
              </a:ext>
            </a:extLst>
          </p:cNvPr>
          <p:cNvSpPr/>
          <p:nvPr/>
        </p:nvSpPr>
        <p:spPr>
          <a:xfrm>
            <a:off x="10794031" y="7305345"/>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Multi-Modal Perception</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22965068" y="9286242"/>
            <a:ext cx="2092778" cy="565187"/>
          </a:xfrm>
          <a:prstGeom prst="roundRect">
            <a:avLst/>
          </a:prstGeom>
          <a:solidFill>
            <a:srgbClr val="00B0F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 Interaction</a:t>
            </a:r>
          </a:p>
        </p:txBody>
      </p:sp>
      <p:cxnSp>
        <p:nvCxnSpPr>
          <p:cNvPr id="23" name="Straight Arrow Connector 22">
            <a:extLst>
              <a:ext uri="{FF2B5EF4-FFF2-40B4-BE49-F238E27FC236}">
                <a16:creationId xmlns:a16="http://schemas.microsoft.com/office/drawing/2014/main" id="{3FC19974-F25A-C392-38BB-6840F22C4D5A}"/>
              </a:ext>
            </a:extLst>
          </p:cNvPr>
          <p:cNvCxnSpPr>
            <a:cxnSpLocks/>
          </p:cNvCxnSpPr>
          <p:nvPr/>
        </p:nvCxnSpPr>
        <p:spPr>
          <a:xfrm>
            <a:off x="9910408" y="7452625"/>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A8BFEB-8B2C-1F06-59E2-A64AD15C6C0A}"/>
              </a:ext>
            </a:extLst>
          </p:cNvPr>
          <p:cNvSpPr/>
          <p:nvPr/>
        </p:nvSpPr>
        <p:spPr>
          <a:xfrm>
            <a:off x="12464944" y="11453260"/>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 System</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3231947" y="7318074"/>
            <a:ext cx="2005986"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Formal Knowledge Representation</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12530372" y="7654571"/>
            <a:ext cx="701575" cy="1024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5237933" y="7664811"/>
            <a:ext cx="714432" cy="1153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D1381A5-DBAB-54FE-7562-699B87A35D65}"/>
              </a:ext>
            </a:extLst>
          </p:cNvPr>
          <p:cNvGrpSpPr/>
          <p:nvPr/>
        </p:nvGrpSpPr>
        <p:grpSpPr>
          <a:xfrm>
            <a:off x="16564567" y="6293519"/>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334067" y="8124592"/>
            <a:ext cx="878692" cy="307777"/>
          </a:xfrm>
          <a:prstGeom prst="rect">
            <a:avLst/>
          </a:prstGeom>
          <a:noFill/>
        </p:spPr>
        <p:txBody>
          <a:bodyPr wrap="square" rtlCol="0">
            <a:spAutoFit/>
          </a:bodyPr>
          <a:lstStyle/>
          <a:p>
            <a:pPr algn="ctr"/>
            <a:r>
              <a:rPr lang="en-US" sz="1400" dirty="0"/>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013337" y="7166999"/>
            <a:ext cx="878692" cy="307777"/>
          </a:xfrm>
          <a:prstGeom prst="rect">
            <a:avLst/>
          </a:prstGeom>
          <a:noFill/>
        </p:spPr>
        <p:txBody>
          <a:bodyPr wrap="square" rtlCol="0">
            <a:spAutoFit/>
          </a:bodyPr>
          <a:lstStyle/>
          <a:p>
            <a:pPr algn="ctr"/>
            <a:r>
              <a:rPr lang="en-US" sz="1400" dirty="0"/>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8850197" y="5990844"/>
            <a:ext cx="878692" cy="307777"/>
          </a:xfrm>
          <a:prstGeom prst="rect">
            <a:avLst/>
          </a:prstGeom>
          <a:noFill/>
        </p:spPr>
        <p:txBody>
          <a:bodyPr wrap="square" rtlCol="0">
            <a:spAutoFit/>
          </a:bodyPr>
          <a:lstStyle/>
          <a:p>
            <a:pPr algn="ctr"/>
            <a:r>
              <a:rPr lang="en-US" sz="1400" dirty="0"/>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231971" y="9261832"/>
            <a:ext cx="878692" cy="307777"/>
          </a:xfrm>
          <a:prstGeom prst="rect">
            <a:avLst/>
          </a:prstGeom>
          <a:noFill/>
        </p:spPr>
        <p:txBody>
          <a:bodyPr wrap="square" rtlCol="0">
            <a:spAutoFit/>
          </a:bodyPr>
          <a:lstStyle/>
          <a:p>
            <a:pPr algn="ctr"/>
            <a:r>
              <a:rPr lang="en-US" sz="1400" dirty="0"/>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165450" y="8173843"/>
            <a:ext cx="878692" cy="307777"/>
          </a:xfrm>
          <a:prstGeom prst="rect">
            <a:avLst/>
          </a:prstGeom>
          <a:noFill/>
        </p:spPr>
        <p:txBody>
          <a:bodyPr wrap="square" rtlCol="0">
            <a:spAutoFit/>
          </a:bodyPr>
          <a:lstStyle/>
          <a:p>
            <a:pPr algn="ctr"/>
            <a:r>
              <a:rPr lang="en-US" sz="1400" dirty="0"/>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268822" y="9170871"/>
            <a:ext cx="878692" cy="307777"/>
          </a:xfrm>
          <a:prstGeom prst="rect">
            <a:avLst/>
          </a:prstGeom>
          <a:noFill/>
        </p:spPr>
        <p:txBody>
          <a:bodyPr wrap="square" rtlCol="0">
            <a:spAutoFit/>
          </a:bodyPr>
          <a:lstStyle/>
          <a:p>
            <a:pPr algn="ctr"/>
            <a:r>
              <a:rPr lang="en-US" sz="1400" dirty="0"/>
              <a:t>P(x6)</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6995378" y="7905190"/>
            <a:ext cx="878692" cy="307777"/>
          </a:xfrm>
          <a:prstGeom prst="rect">
            <a:avLst/>
          </a:prstGeom>
          <a:noFill/>
        </p:spPr>
        <p:txBody>
          <a:bodyPr wrap="square" rtlCol="0">
            <a:spAutoFit/>
          </a:bodyPr>
          <a:lstStyle/>
          <a:p>
            <a:pPr algn="ctr"/>
            <a:r>
              <a:rPr lang="en-US" sz="1400" dirty="0"/>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019181" y="7027431"/>
            <a:ext cx="878692" cy="307777"/>
          </a:xfrm>
          <a:prstGeom prst="rect">
            <a:avLst/>
          </a:prstGeom>
          <a:noFill/>
        </p:spPr>
        <p:txBody>
          <a:bodyPr wrap="square" rtlCol="0">
            <a:spAutoFit/>
          </a:bodyPr>
          <a:lstStyle/>
          <a:p>
            <a:pPr algn="ctr"/>
            <a:r>
              <a:rPr lang="en-US" sz="1400" dirty="0"/>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244598" y="7430860"/>
            <a:ext cx="878692" cy="307777"/>
          </a:xfrm>
          <a:prstGeom prst="rect">
            <a:avLst/>
          </a:prstGeom>
          <a:noFill/>
        </p:spPr>
        <p:txBody>
          <a:bodyPr wrap="square" rtlCol="0">
            <a:spAutoFit/>
          </a:bodyPr>
          <a:lstStyle/>
          <a:p>
            <a:pPr algn="ctr"/>
            <a:r>
              <a:rPr lang="en-US" sz="1400" dirty="0"/>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245800" y="8939649"/>
            <a:ext cx="878692" cy="307777"/>
          </a:xfrm>
          <a:prstGeom prst="rect">
            <a:avLst/>
          </a:prstGeom>
          <a:noFill/>
        </p:spPr>
        <p:txBody>
          <a:bodyPr wrap="square" rtlCol="0">
            <a:spAutoFit/>
          </a:bodyPr>
          <a:lstStyle/>
          <a:p>
            <a:pPr algn="ctr"/>
            <a:r>
              <a:rPr lang="en-US" sz="1400" dirty="0"/>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786788" y="9005059"/>
            <a:ext cx="878692" cy="307777"/>
          </a:xfrm>
          <a:prstGeom prst="rect">
            <a:avLst/>
          </a:prstGeom>
          <a:noFill/>
        </p:spPr>
        <p:txBody>
          <a:bodyPr wrap="square" rtlCol="0">
            <a:spAutoFit/>
          </a:bodyPr>
          <a:lstStyle/>
          <a:p>
            <a:pPr algn="ctr"/>
            <a:r>
              <a:rPr lang="en-US" sz="1400" dirty="0"/>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489052" y="8146905"/>
            <a:ext cx="878692" cy="307777"/>
          </a:xfrm>
          <a:prstGeom prst="rect">
            <a:avLst/>
          </a:prstGeom>
          <a:noFill/>
        </p:spPr>
        <p:txBody>
          <a:bodyPr wrap="square" rtlCol="0">
            <a:spAutoFit/>
          </a:bodyPr>
          <a:lstStyle/>
          <a:p>
            <a:pPr algn="ctr"/>
            <a:r>
              <a:rPr lang="en-US" sz="1400" dirty="0"/>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750062" y="7295202"/>
            <a:ext cx="878692" cy="307777"/>
          </a:xfrm>
          <a:prstGeom prst="rect">
            <a:avLst/>
          </a:prstGeom>
          <a:noFill/>
        </p:spPr>
        <p:txBody>
          <a:bodyPr wrap="square" rtlCol="0">
            <a:spAutoFit/>
          </a:bodyPr>
          <a:lstStyle/>
          <a:p>
            <a:pPr algn="ctr"/>
            <a:r>
              <a:rPr lang="en-US" sz="1400" dirty="0"/>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787847" y="8266407"/>
            <a:ext cx="878692" cy="307777"/>
          </a:xfrm>
          <a:prstGeom prst="rect">
            <a:avLst/>
          </a:prstGeom>
          <a:noFill/>
        </p:spPr>
        <p:txBody>
          <a:bodyPr wrap="square" rtlCol="0">
            <a:spAutoFit/>
          </a:bodyPr>
          <a:lstStyle/>
          <a:p>
            <a:pPr algn="ctr"/>
            <a:r>
              <a:rPr lang="en-US" sz="1400" dirty="0"/>
              <a:t>P(y8)</a:t>
            </a:r>
          </a:p>
        </p:txBody>
      </p:sp>
      <p:sp>
        <p:nvSpPr>
          <p:cNvPr id="150" name="Oval 149">
            <a:extLst>
              <a:ext uri="{FF2B5EF4-FFF2-40B4-BE49-F238E27FC236}">
                <a16:creationId xmlns:a16="http://schemas.microsoft.com/office/drawing/2014/main" id="{B7239F52-1655-E722-0EC5-6CCCDA0528E7}"/>
              </a:ext>
            </a:extLst>
          </p:cNvPr>
          <p:cNvSpPr/>
          <p:nvPr/>
        </p:nvSpPr>
        <p:spPr>
          <a:xfrm>
            <a:off x="15911359" y="5782954"/>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0" name="Rectangle: Rounded Corners 179">
            <a:extLst>
              <a:ext uri="{FF2B5EF4-FFF2-40B4-BE49-F238E27FC236}">
                <a16:creationId xmlns:a16="http://schemas.microsoft.com/office/drawing/2014/main" id="{8B73F188-4254-151B-D1CC-CC94F4C2EA07}"/>
              </a:ext>
            </a:extLst>
          </p:cNvPr>
          <p:cNvSpPr/>
          <p:nvPr/>
        </p:nvSpPr>
        <p:spPr>
          <a:xfrm>
            <a:off x="23389919" y="18947319"/>
            <a:ext cx="2236645"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Beliefs update with evidence</a:t>
            </a:r>
          </a:p>
        </p:txBody>
      </p:sp>
      <p:sp>
        <p:nvSpPr>
          <p:cNvPr id="187" name="Rectangle: Rounded Corners 186">
            <a:extLst>
              <a:ext uri="{FF2B5EF4-FFF2-40B4-BE49-F238E27FC236}">
                <a16:creationId xmlns:a16="http://schemas.microsoft.com/office/drawing/2014/main" id="{739FAA0A-ACFB-73EC-F7A2-6BE05C966387}"/>
              </a:ext>
            </a:extLst>
          </p:cNvPr>
          <p:cNvSpPr/>
          <p:nvPr/>
        </p:nvSpPr>
        <p:spPr>
          <a:xfrm>
            <a:off x="23386906" y="20347170"/>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Consistency checks</a:t>
            </a:r>
          </a:p>
        </p:txBody>
      </p:sp>
      <p:sp>
        <p:nvSpPr>
          <p:cNvPr id="22" name="TextBox 21">
            <a:extLst>
              <a:ext uri="{FF2B5EF4-FFF2-40B4-BE49-F238E27FC236}">
                <a16:creationId xmlns:a16="http://schemas.microsoft.com/office/drawing/2014/main" id="{B46ECFA6-D3E7-EF5B-FF05-C84AAF814BED}"/>
              </a:ext>
            </a:extLst>
          </p:cNvPr>
          <p:cNvSpPr txBox="1"/>
          <p:nvPr/>
        </p:nvSpPr>
        <p:spPr>
          <a:xfrm>
            <a:off x="16765601" y="10880648"/>
            <a:ext cx="3311977" cy="369332"/>
          </a:xfrm>
          <a:prstGeom prst="rect">
            <a:avLst/>
          </a:prstGeom>
          <a:noFill/>
        </p:spPr>
        <p:txBody>
          <a:bodyPr wrap="square" rtlCol="0">
            <a:spAutoFit/>
          </a:bodyPr>
          <a:lstStyle/>
          <a:p>
            <a:pPr algn="ctr"/>
            <a:r>
              <a:rPr lang="en-US" b="1" dirty="0"/>
              <a:t>System Model</a:t>
            </a:r>
          </a:p>
        </p:txBody>
      </p:sp>
      <p:cxnSp>
        <p:nvCxnSpPr>
          <p:cNvPr id="25" name="Straight Arrow Connector 24">
            <a:extLst>
              <a:ext uri="{FF2B5EF4-FFF2-40B4-BE49-F238E27FC236}">
                <a16:creationId xmlns:a16="http://schemas.microsoft.com/office/drawing/2014/main" id="{CFB01792-6C05-A86B-5819-729C0F9D9F4C}"/>
              </a:ext>
            </a:extLst>
          </p:cNvPr>
          <p:cNvCxnSpPr>
            <a:cxnSpLocks/>
          </p:cNvCxnSpPr>
          <p:nvPr/>
        </p:nvCxnSpPr>
        <p:spPr>
          <a:xfrm flipH="1">
            <a:off x="9910408" y="7717200"/>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FCA4C83B-CF5A-0A89-7A2F-84C31DB6D577}"/>
              </a:ext>
            </a:extLst>
          </p:cNvPr>
          <p:cNvSpPr/>
          <p:nvPr/>
        </p:nvSpPr>
        <p:spPr>
          <a:xfrm>
            <a:off x="23422616" y="19645533"/>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Enable audit trails and provenance</a:t>
            </a:r>
          </a:p>
        </p:txBody>
      </p:sp>
      <p:sp>
        <p:nvSpPr>
          <p:cNvPr id="44" name="Isosceles Triangle 43">
            <a:extLst>
              <a:ext uri="{FF2B5EF4-FFF2-40B4-BE49-F238E27FC236}">
                <a16:creationId xmlns:a16="http://schemas.microsoft.com/office/drawing/2014/main" id="{98DFFB73-B371-9E16-2B00-76C9740DADB3}"/>
              </a:ext>
            </a:extLst>
          </p:cNvPr>
          <p:cNvSpPr/>
          <p:nvPr/>
        </p:nvSpPr>
        <p:spPr>
          <a:xfrm rot="19513426">
            <a:off x="20028112" y="10003493"/>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5" name="Group 254">
            <a:extLst>
              <a:ext uri="{FF2B5EF4-FFF2-40B4-BE49-F238E27FC236}">
                <a16:creationId xmlns:a16="http://schemas.microsoft.com/office/drawing/2014/main" id="{C3CA522B-B172-C8A9-ABC1-D231684116C4}"/>
              </a:ext>
            </a:extLst>
          </p:cNvPr>
          <p:cNvGrpSpPr/>
          <p:nvPr/>
        </p:nvGrpSpPr>
        <p:grpSpPr>
          <a:xfrm>
            <a:off x="7904421" y="6758819"/>
            <a:ext cx="1891177" cy="1558463"/>
            <a:chOff x="8217877" y="7610326"/>
            <a:chExt cx="1556011" cy="1558463"/>
          </a:xfrm>
        </p:grpSpPr>
        <p:sp>
          <p:nvSpPr>
            <p:cNvPr id="51" name="Rectangle 50">
              <a:extLst>
                <a:ext uri="{FF2B5EF4-FFF2-40B4-BE49-F238E27FC236}">
                  <a16:creationId xmlns:a16="http://schemas.microsoft.com/office/drawing/2014/main" id="{3B934190-CDD5-A9B2-EA83-540DE8DD0EBC}"/>
                </a:ext>
              </a:extLst>
            </p:cNvPr>
            <p:cNvSpPr/>
            <p:nvPr/>
          </p:nvSpPr>
          <p:spPr>
            <a:xfrm>
              <a:off x="8217877" y="76103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52" name="Rectangle 51">
              <a:extLst>
                <a:ext uri="{FF2B5EF4-FFF2-40B4-BE49-F238E27FC236}">
                  <a16:creationId xmlns:a16="http://schemas.microsoft.com/office/drawing/2014/main" id="{E2AE0FC7-9A50-01EF-6258-2434935445DD}"/>
                </a:ext>
              </a:extLst>
            </p:cNvPr>
            <p:cNvSpPr/>
            <p:nvPr/>
          </p:nvSpPr>
          <p:spPr>
            <a:xfrm>
              <a:off x="8370277" y="77627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53" name="Rectangle 52">
              <a:extLst>
                <a:ext uri="{FF2B5EF4-FFF2-40B4-BE49-F238E27FC236}">
                  <a16:creationId xmlns:a16="http://schemas.microsoft.com/office/drawing/2014/main" id="{86329976-71D7-0802-EB90-25186C70E739}"/>
                </a:ext>
              </a:extLst>
            </p:cNvPr>
            <p:cNvSpPr/>
            <p:nvPr/>
          </p:nvSpPr>
          <p:spPr>
            <a:xfrm>
              <a:off x="8522677" y="79151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grpSp>
      <p:cxnSp>
        <p:nvCxnSpPr>
          <p:cNvPr id="65" name="Straight Connector 64">
            <a:extLst>
              <a:ext uri="{FF2B5EF4-FFF2-40B4-BE49-F238E27FC236}">
                <a16:creationId xmlns:a16="http://schemas.microsoft.com/office/drawing/2014/main" id="{0BF95D8F-5E99-5029-3D9D-95AD823DD987}"/>
              </a:ext>
            </a:extLst>
          </p:cNvPr>
          <p:cNvCxnSpPr>
            <a:stCxn id="16" idx="4"/>
          </p:cNvCxnSpPr>
          <p:nvPr/>
        </p:nvCxnSpPr>
        <p:spPr>
          <a:xfrm>
            <a:off x="17030406" y="9905836"/>
            <a:ext cx="0" cy="155774"/>
          </a:xfrm>
          <a:prstGeom prst="line">
            <a:avLst/>
          </a:prstGeom>
        </p:spPr>
        <p:style>
          <a:lnRef idx="1">
            <a:schemeClr val="accent3"/>
          </a:lnRef>
          <a:fillRef idx="0">
            <a:schemeClr val="accent3"/>
          </a:fillRef>
          <a:effectRef idx="0">
            <a:schemeClr val="accent3"/>
          </a:effectRef>
          <a:fontRef idx="minor">
            <a:schemeClr val="tx1"/>
          </a:fontRef>
        </p:style>
      </p:cxnSp>
      <p:sp>
        <p:nvSpPr>
          <p:cNvPr id="66" name="Rectangle: Rounded Corners 65">
            <a:extLst>
              <a:ext uri="{FF2B5EF4-FFF2-40B4-BE49-F238E27FC236}">
                <a16:creationId xmlns:a16="http://schemas.microsoft.com/office/drawing/2014/main" id="{F5CB45E9-1ADE-DE50-5489-87C2F873EE80}"/>
              </a:ext>
            </a:extLst>
          </p:cNvPr>
          <p:cNvSpPr/>
          <p:nvPr/>
        </p:nvSpPr>
        <p:spPr>
          <a:xfrm>
            <a:off x="17492931" y="918977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07B65A6A-D82E-AADA-FFA4-818D82C14DE5}"/>
              </a:ext>
            </a:extLst>
          </p:cNvPr>
          <p:cNvSpPr/>
          <p:nvPr/>
        </p:nvSpPr>
        <p:spPr>
          <a:xfrm>
            <a:off x="17019064" y="899426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31296E9-2215-9BB1-79EE-1A039C34ADB2}"/>
              </a:ext>
            </a:extLst>
          </p:cNvPr>
          <p:cNvSpPr/>
          <p:nvPr/>
        </p:nvSpPr>
        <p:spPr>
          <a:xfrm>
            <a:off x="16593236" y="816554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FAE42688-410F-EEAD-7A23-AD4A69ECB079}"/>
              </a:ext>
            </a:extLst>
          </p:cNvPr>
          <p:cNvSpPr/>
          <p:nvPr/>
        </p:nvSpPr>
        <p:spPr>
          <a:xfrm>
            <a:off x="17234885" y="797113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53748C2-362C-9128-4543-AC7FFA96C2F9}"/>
              </a:ext>
            </a:extLst>
          </p:cNvPr>
          <p:cNvSpPr/>
          <p:nvPr/>
        </p:nvSpPr>
        <p:spPr>
          <a:xfrm>
            <a:off x="17246045" y="723497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6A8CAA8-539D-FC39-E931-AB2DF20B3261}"/>
              </a:ext>
            </a:extLst>
          </p:cNvPr>
          <p:cNvSpPr/>
          <p:nvPr/>
        </p:nvSpPr>
        <p:spPr>
          <a:xfrm>
            <a:off x="17981252" y="729462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9141910-8138-749F-B9AA-807676906F2C}"/>
              </a:ext>
            </a:extLst>
          </p:cNvPr>
          <p:cNvSpPr/>
          <p:nvPr/>
        </p:nvSpPr>
        <p:spPr>
          <a:xfrm>
            <a:off x="18255602" y="70073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E315D943-EFE7-5797-8107-7EFF8E4AF667}"/>
              </a:ext>
            </a:extLst>
          </p:cNvPr>
          <p:cNvSpPr/>
          <p:nvPr/>
        </p:nvSpPr>
        <p:spPr>
          <a:xfrm>
            <a:off x="17756235" y="81419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9A2CC95D-BCA4-10F6-3F23-661028BAF544}"/>
              </a:ext>
            </a:extLst>
          </p:cNvPr>
          <p:cNvSpPr/>
          <p:nvPr/>
        </p:nvSpPr>
        <p:spPr>
          <a:xfrm>
            <a:off x="18412530" y="819600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C212D10B-4841-3901-DB05-DDE59B88BD83}"/>
              </a:ext>
            </a:extLst>
          </p:cNvPr>
          <p:cNvSpPr/>
          <p:nvPr/>
        </p:nvSpPr>
        <p:spPr>
          <a:xfrm>
            <a:off x="18489127" y="899395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A0B36983-C064-4D8E-BD88-1AD88DAED54C}"/>
              </a:ext>
            </a:extLst>
          </p:cNvPr>
          <p:cNvSpPr/>
          <p:nvPr/>
        </p:nvSpPr>
        <p:spPr>
          <a:xfrm>
            <a:off x="19004309" y="829584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89865016-7603-7F2D-049E-6438445D8A67}"/>
              </a:ext>
            </a:extLst>
          </p:cNvPr>
          <p:cNvSpPr/>
          <p:nvPr/>
        </p:nvSpPr>
        <p:spPr>
          <a:xfrm>
            <a:off x="19465924" y="929997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DF8D7CD7-00DE-07F8-7676-51AEDF9B320B}"/>
              </a:ext>
            </a:extLst>
          </p:cNvPr>
          <p:cNvSpPr/>
          <p:nvPr/>
        </p:nvSpPr>
        <p:spPr>
          <a:xfrm>
            <a:off x="19480430" y="7470754"/>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A082B9D3-39C5-4431-63E5-E0DB164FF265}"/>
              </a:ext>
            </a:extLst>
          </p:cNvPr>
          <p:cNvSpPr/>
          <p:nvPr/>
        </p:nvSpPr>
        <p:spPr>
          <a:xfrm>
            <a:off x="19079200" y="600998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6FBEA336-089C-DB94-6B91-4BC2611DA117}"/>
              </a:ext>
            </a:extLst>
          </p:cNvPr>
          <p:cNvCxnSpPr>
            <a:stCxn id="66" idx="0"/>
            <a:endCxn id="7" idx="4"/>
          </p:cNvCxnSpPr>
          <p:nvPr/>
        </p:nvCxnSpPr>
        <p:spPr>
          <a:xfrm flipH="1" flipV="1">
            <a:off x="17676623" y="9153777"/>
            <a:ext cx="16923" cy="35996"/>
          </a:xfrm>
          <a:prstGeom prst="line">
            <a:avLst/>
          </a:prstGeom>
        </p:spPr>
        <p:style>
          <a:lnRef idx="1">
            <a:schemeClr val="accent3"/>
          </a:lnRef>
          <a:fillRef idx="0">
            <a:schemeClr val="accent3"/>
          </a:fillRef>
          <a:effectRef idx="0">
            <a:schemeClr val="accent3"/>
          </a:effectRef>
          <a:fontRef idx="minor">
            <a:schemeClr val="tx1"/>
          </a:fontRef>
        </p:style>
      </p:cxnSp>
      <p:cxnSp>
        <p:nvCxnSpPr>
          <p:cNvPr id="83" name="Straight Connector 82">
            <a:extLst>
              <a:ext uri="{FF2B5EF4-FFF2-40B4-BE49-F238E27FC236}">
                <a16:creationId xmlns:a16="http://schemas.microsoft.com/office/drawing/2014/main" id="{6E236BEF-0EA9-2423-D0F9-E35275867B1F}"/>
              </a:ext>
            </a:extLst>
          </p:cNvPr>
          <p:cNvCxnSpPr>
            <a:stCxn id="145" idx="2"/>
            <a:endCxn id="139" idx="1"/>
          </p:cNvCxnSpPr>
          <p:nvPr/>
        </p:nvCxnSpPr>
        <p:spPr>
          <a:xfrm>
            <a:off x="17226134" y="9312836"/>
            <a:ext cx="42688" cy="141023"/>
          </a:xfrm>
          <a:prstGeom prst="line">
            <a:avLst/>
          </a:prstGeom>
        </p:spPr>
        <p:style>
          <a:lnRef idx="1">
            <a:schemeClr val="accent3"/>
          </a:lnRef>
          <a:fillRef idx="0">
            <a:schemeClr val="accent3"/>
          </a:fillRef>
          <a:effectRef idx="0">
            <a:schemeClr val="accent3"/>
          </a:effectRef>
          <a:fontRef idx="minor">
            <a:schemeClr val="tx1"/>
          </a:fontRef>
        </p:style>
      </p:cxnSp>
      <p:cxnSp>
        <p:nvCxnSpPr>
          <p:cNvPr id="84" name="Straight Connector 83">
            <a:extLst>
              <a:ext uri="{FF2B5EF4-FFF2-40B4-BE49-F238E27FC236}">
                <a16:creationId xmlns:a16="http://schemas.microsoft.com/office/drawing/2014/main" id="{38BE81F9-6753-5DB5-4FFD-758599474F7A}"/>
              </a:ext>
            </a:extLst>
          </p:cNvPr>
          <p:cNvCxnSpPr>
            <a:cxnSpLocks/>
            <a:stCxn id="73" idx="1"/>
          </p:cNvCxnSpPr>
          <p:nvPr/>
        </p:nvCxnSpPr>
        <p:spPr>
          <a:xfrm>
            <a:off x="17756235" y="829584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85" name="Straight Connector 84">
            <a:extLst>
              <a:ext uri="{FF2B5EF4-FFF2-40B4-BE49-F238E27FC236}">
                <a16:creationId xmlns:a16="http://schemas.microsoft.com/office/drawing/2014/main" id="{A6B5C95A-AED4-0369-5D2A-11DCCF370C14}"/>
              </a:ext>
            </a:extLst>
          </p:cNvPr>
          <p:cNvCxnSpPr>
            <a:cxnSpLocks/>
            <a:stCxn id="5" idx="4"/>
            <a:endCxn id="74" idx="0"/>
          </p:cNvCxnSpPr>
          <p:nvPr/>
        </p:nvCxnSpPr>
        <p:spPr>
          <a:xfrm>
            <a:off x="18604797" y="8133623"/>
            <a:ext cx="8348" cy="62383"/>
          </a:xfrm>
          <a:prstGeom prst="line">
            <a:avLst/>
          </a:prstGeom>
        </p:spPr>
        <p:style>
          <a:lnRef idx="1">
            <a:schemeClr val="accent3"/>
          </a:lnRef>
          <a:fillRef idx="0">
            <a:schemeClr val="accent3"/>
          </a:fillRef>
          <a:effectRef idx="0">
            <a:schemeClr val="accent3"/>
          </a:effectRef>
          <a:fontRef idx="minor">
            <a:schemeClr val="tx1"/>
          </a:fontRef>
        </p:style>
      </p:cxnSp>
      <p:cxnSp>
        <p:nvCxnSpPr>
          <p:cNvPr id="86" name="Straight Connector 85">
            <a:extLst>
              <a:ext uri="{FF2B5EF4-FFF2-40B4-BE49-F238E27FC236}">
                <a16:creationId xmlns:a16="http://schemas.microsoft.com/office/drawing/2014/main" id="{10139A96-CD0F-C7AD-070B-1A6747170AA0}"/>
              </a:ext>
            </a:extLst>
          </p:cNvPr>
          <p:cNvCxnSpPr>
            <a:cxnSpLocks/>
            <a:endCxn id="76" idx="2"/>
          </p:cNvCxnSpPr>
          <p:nvPr/>
        </p:nvCxnSpPr>
        <p:spPr>
          <a:xfrm flipH="1" flipV="1">
            <a:off x="19204924" y="8603617"/>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87" name="Straight Connector 86">
            <a:extLst>
              <a:ext uri="{FF2B5EF4-FFF2-40B4-BE49-F238E27FC236}">
                <a16:creationId xmlns:a16="http://schemas.microsoft.com/office/drawing/2014/main" id="{E56095E3-0D89-4024-60CB-383B17A6C29F}"/>
              </a:ext>
            </a:extLst>
          </p:cNvPr>
          <p:cNvCxnSpPr>
            <a:cxnSpLocks/>
            <a:stCxn id="8" idx="3"/>
            <a:endCxn id="77" idx="0"/>
          </p:cNvCxnSpPr>
          <p:nvPr/>
        </p:nvCxnSpPr>
        <p:spPr>
          <a:xfrm>
            <a:off x="19519002" y="9204218"/>
            <a:ext cx="147537" cy="95753"/>
          </a:xfrm>
          <a:prstGeom prst="line">
            <a:avLst/>
          </a:prstGeom>
        </p:spPr>
        <p:style>
          <a:lnRef idx="1">
            <a:schemeClr val="accent3"/>
          </a:lnRef>
          <a:fillRef idx="0">
            <a:schemeClr val="accent3"/>
          </a:fillRef>
          <a:effectRef idx="0">
            <a:schemeClr val="accent3"/>
          </a:effectRef>
          <a:fontRef idx="minor">
            <a:schemeClr val="tx1"/>
          </a:fontRef>
        </p:style>
      </p:cxnSp>
      <p:cxnSp>
        <p:nvCxnSpPr>
          <p:cNvPr id="88" name="Straight Connector 87">
            <a:extLst>
              <a:ext uri="{FF2B5EF4-FFF2-40B4-BE49-F238E27FC236}">
                <a16:creationId xmlns:a16="http://schemas.microsoft.com/office/drawing/2014/main" id="{8ED6E820-D4C8-4C59-C93B-1A6667CC9D53}"/>
              </a:ext>
            </a:extLst>
          </p:cNvPr>
          <p:cNvCxnSpPr>
            <a:cxnSpLocks/>
            <a:stCxn id="144" idx="0"/>
            <a:endCxn id="75" idx="0"/>
          </p:cNvCxnSpPr>
          <p:nvPr/>
        </p:nvCxnSpPr>
        <p:spPr>
          <a:xfrm>
            <a:off x="18685146" y="8939649"/>
            <a:ext cx="4596" cy="5431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8658A3FF-7501-2644-713C-EDAFC70D4BF3}"/>
              </a:ext>
            </a:extLst>
          </p:cNvPr>
          <p:cNvCxnSpPr>
            <a:cxnSpLocks/>
            <a:stCxn id="134" idx="0"/>
            <a:endCxn id="68" idx="0"/>
          </p:cNvCxnSpPr>
          <p:nvPr/>
        </p:nvCxnSpPr>
        <p:spPr>
          <a:xfrm>
            <a:off x="16773413" y="8124592"/>
            <a:ext cx="20438"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90A55F09-A360-0586-3070-0FB525D69A81}"/>
              </a:ext>
            </a:extLst>
          </p:cNvPr>
          <p:cNvCxnSpPr>
            <a:cxnSpLocks/>
          </p:cNvCxnSpPr>
          <p:nvPr/>
        </p:nvCxnSpPr>
        <p:spPr>
          <a:xfrm>
            <a:off x="17387364" y="7433492"/>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A1E8DCEC-2650-A816-64CB-C8919227C3A6}"/>
              </a:ext>
            </a:extLst>
          </p:cNvPr>
          <p:cNvCxnSpPr>
            <a:cxnSpLocks/>
          </p:cNvCxnSpPr>
          <p:nvPr/>
        </p:nvCxnSpPr>
        <p:spPr>
          <a:xfrm>
            <a:off x="17404987" y="77883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5" name="Straight Connector 104">
            <a:extLst>
              <a:ext uri="{FF2B5EF4-FFF2-40B4-BE49-F238E27FC236}">
                <a16:creationId xmlns:a16="http://schemas.microsoft.com/office/drawing/2014/main" id="{8A284D5F-2C35-3087-0665-17D99D4D4F3E}"/>
              </a:ext>
            </a:extLst>
          </p:cNvPr>
          <p:cNvCxnSpPr>
            <a:cxnSpLocks/>
          </p:cNvCxnSpPr>
          <p:nvPr/>
        </p:nvCxnSpPr>
        <p:spPr>
          <a:xfrm>
            <a:off x="18166692" y="7470754"/>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a:extLst>
              <a:ext uri="{FF2B5EF4-FFF2-40B4-BE49-F238E27FC236}">
                <a16:creationId xmlns:a16="http://schemas.microsoft.com/office/drawing/2014/main" id="{33E40316-3F9A-FBDC-7569-E8C7D792E922}"/>
              </a:ext>
            </a:extLst>
          </p:cNvPr>
          <p:cNvCxnSpPr>
            <a:cxnSpLocks/>
          </p:cNvCxnSpPr>
          <p:nvPr/>
        </p:nvCxnSpPr>
        <p:spPr>
          <a:xfrm>
            <a:off x="18430162" y="69115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7" name="Straight Connector 106">
            <a:extLst>
              <a:ext uri="{FF2B5EF4-FFF2-40B4-BE49-F238E27FC236}">
                <a16:creationId xmlns:a16="http://schemas.microsoft.com/office/drawing/2014/main" id="{A1C0194D-58E3-93DF-81A8-4DC0A8ADEF5E}"/>
              </a:ext>
            </a:extLst>
          </p:cNvPr>
          <p:cNvCxnSpPr>
            <a:cxnSpLocks/>
          </p:cNvCxnSpPr>
          <p:nvPr/>
        </p:nvCxnSpPr>
        <p:spPr>
          <a:xfrm>
            <a:off x="19482395" y="7492205"/>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8" name="Straight Connector 107">
            <a:extLst>
              <a:ext uri="{FF2B5EF4-FFF2-40B4-BE49-F238E27FC236}">
                <a16:creationId xmlns:a16="http://schemas.microsoft.com/office/drawing/2014/main" id="{E2ABA301-F752-3FEA-B7D8-A9881BF89C35}"/>
              </a:ext>
            </a:extLst>
          </p:cNvPr>
          <p:cNvCxnSpPr>
            <a:cxnSpLocks/>
          </p:cNvCxnSpPr>
          <p:nvPr/>
        </p:nvCxnSpPr>
        <p:spPr>
          <a:xfrm>
            <a:off x="19274524" y="6217206"/>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114" name="Group 113">
            <a:extLst>
              <a:ext uri="{FF2B5EF4-FFF2-40B4-BE49-F238E27FC236}">
                <a16:creationId xmlns:a16="http://schemas.microsoft.com/office/drawing/2014/main" id="{6C3456B9-EA09-AC91-4437-A08472B7CC20}"/>
              </a:ext>
            </a:extLst>
          </p:cNvPr>
          <p:cNvGrpSpPr/>
          <p:nvPr/>
        </p:nvGrpSpPr>
        <p:grpSpPr>
          <a:xfrm>
            <a:off x="16706003" y="7300768"/>
            <a:ext cx="96792" cy="337133"/>
            <a:chOff x="16706003" y="7300768"/>
            <a:chExt cx="96792" cy="337133"/>
          </a:xfrm>
        </p:grpSpPr>
        <p:sp>
          <p:nvSpPr>
            <p:cNvPr id="110" name="Rectangle 109">
              <a:extLst>
                <a:ext uri="{FF2B5EF4-FFF2-40B4-BE49-F238E27FC236}">
                  <a16:creationId xmlns:a16="http://schemas.microsoft.com/office/drawing/2014/main" id="{C582181A-13A8-5753-2A6D-F7FBE1E9B79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C72624A-E32B-0BAF-54BA-85D1AF725E6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57CBA3-1C85-925C-6E0D-50A5A9078DC6}"/>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BDACFCF3-92DB-46A6-48EE-C5C7888666E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8DE529BA-08E5-8A53-99F3-220EC05E2D0A}"/>
              </a:ext>
            </a:extLst>
          </p:cNvPr>
          <p:cNvGrpSpPr/>
          <p:nvPr/>
        </p:nvGrpSpPr>
        <p:grpSpPr>
          <a:xfrm>
            <a:off x="17101761" y="7265945"/>
            <a:ext cx="96792" cy="337133"/>
            <a:chOff x="16706003" y="7300768"/>
            <a:chExt cx="96792" cy="337133"/>
          </a:xfrm>
        </p:grpSpPr>
        <p:sp>
          <p:nvSpPr>
            <p:cNvPr id="116" name="Rectangle 115">
              <a:extLst>
                <a:ext uri="{FF2B5EF4-FFF2-40B4-BE49-F238E27FC236}">
                  <a16:creationId xmlns:a16="http://schemas.microsoft.com/office/drawing/2014/main" id="{1EBA5930-4250-44FA-F1F5-6D2BE331AE5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12770BD-B6FD-6928-72C9-9A50454A43C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049FBAE-04C8-7636-DD4B-85D2EACFB62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3096A461-1CA5-854D-B16E-C5EEBD441ED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5103EC4A-B107-1ECC-2132-5BB0ADAE5C6B}"/>
              </a:ext>
            </a:extLst>
          </p:cNvPr>
          <p:cNvGrpSpPr/>
          <p:nvPr/>
        </p:nvGrpSpPr>
        <p:grpSpPr>
          <a:xfrm>
            <a:off x="17351013" y="6442932"/>
            <a:ext cx="96792" cy="337133"/>
            <a:chOff x="16706003" y="7300768"/>
            <a:chExt cx="96792" cy="337133"/>
          </a:xfrm>
        </p:grpSpPr>
        <p:sp>
          <p:nvSpPr>
            <p:cNvPr id="122" name="Rectangle 121">
              <a:extLst>
                <a:ext uri="{FF2B5EF4-FFF2-40B4-BE49-F238E27FC236}">
                  <a16:creationId xmlns:a16="http://schemas.microsoft.com/office/drawing/2014/main" id="{A77B258F-7FDE-2FD8-B8EB-CBA98A970B4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B0960B3-793D-9012-46B7-25FFD9F6D69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D3EF22A-7BA3-EDAC-823D-7358F3C6B9E3}"/>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91F4024-274F-506A-D13A-C619461C087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D0D1DA1A-EFBC-532A-A673-70CD89662079}"/>
              </a:ext>
            </a:extLst>
          </p:cNvPr>
          <p:cNvGrpSpPr/>
          <p:nvPr/>
        </p:nvGrpSpPr>
        <p:grpSpPr>
          <a:xfrm>
            <a:off x="18687308" y="6955731"/>
            <a:ext cx="96792" cy="337133"/>
            <a:chOff x="16706003" y="7300768"/>
            <a:chExt cx="96792" cy="337133"/>
          </a:xfrm>
        </p:grpSpPr>
        <p:sp>
          <p:nvSpPr>
            <p:cNvPr id="157" name="Rectangle 156">
              <a:extLst>
                <a:ext uri="{FF2B5EF4-FFF2-40B4-BE49-F238E27FC236}">
                  <a16:creationId xmlns:a16="http://schemas.microsoft.com/office/drawing/2014/main" id="{1363F713-555C-A158-6C69-5D91AB8A81E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F86E3F1B-203D-6198-933E-23441EDBA8D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D950ABEB-1EDE-AE3F-6E85-C720426785C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43C4F824-4089-372F-CAF8-791F2A2EE7C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C88C1243-3146-3BE3-B7D1-3C7E7102305C}"/>
              </a:ext>
            </a:extLst>
          </p:cNvPr>
          <p:cNvGrpSpPr/>
          <p:nvPr/>
        </p:nvGrpSpPr>
        <p:grpSpPr>
          <a:xfrm>
            <a:off x="19550249" y="6365499"/>
            <a:ext cx="96792" cy="337133"/>
            <a:chOff x="16706003" y="7300768"/>
            <a:chExt cx="96792" cy="337133"/>
          </a:xfrm>
        </p:grpSpPr>
        <p:sp>
          <p:nvSpPr>
            <p:cNvPr id="164" name="Rectangle 163">
              <a:extLst>
                <a:ext uri="{FF2B5EF4-FFF2-40B4-BE49-F238E27FC236}">
                  <a16:creationId xmlns:a16="http://schemas.microsoft.com/office/drawing/2014/main" id="{1E18FB26-97A5-EE94-4B58-91505E2FDFE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8D3FA4C4-FE56-CD66-5300-9599E1F3540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3B68B5F9-1D8B-9B10-4275-6A0B80BAC75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EDBB881-241B-7786-39AF-96664970D7A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826F821E-4D0F-DCF1-8AFA-8D26F485B171}"/>
              </a:ext>
            </a:extLst>
          </p:cNvPr>
          <p:cNvGrpSpPr/>
          <p:nvPr/>
        </p:nvGrpSpPr>
        <p:grpSpPr>
          <a:xfrm>
            <a:off x="18844642" y="7687491"/>
            <a:ext cx="96792" cy="337133"/>
            <a:chOff x="16706003" y="7300768"/>
            <a:chExt cx="96792" cy="337133"/>
          </a:xfrm>
        </p:grpSpPr>
        <p:sp>
          <p:nvSpPr>
            <p:cNvPr id="169" name="Rectangle 168">
              <a:extLst>
                <a:ext uri="{FF2B5EF4-FFF2-40B4-BE49-F238E27FC236}">
                  <a16:creationId xmlns:a16="http://schemas.microsoft.com/office/drawing/2014/main" id="{FD0B5E95-3F59-60F0-41DB-B2AFDB32DE1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CDA49CED-109A-2A04-C22F-2C075F15521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F14AEA0E-0E8E-7A0A-77D8-3C6519338DB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932BF8F8-671B-AB80-5ED2-A0E74DA3A79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4FE9CF65-8896-F80E-A22E-A955213F0F21}"/>
              </a:ext>
            </a:extLst>
          </p:cNvPr>
          <p:cNvGrpSpPr/>
          <p:nvPr/>
        </p:nvGrpSpPr>
        <p:grpSpPr>
          <a:xfrm>
            <a:off x="19262838" y="7529186"/>
            <a:ext cx="96792" cy="337133"/>
            <a:chOff x="16706003" y="7300768"/>
            <a:chExt cx="96792" cy="337133"/>
          </a:xfrm>
        </p:grpSpPr>
        <p:sp>
          <p:nvSpPr>
            <p:cNvPr id="174" name="Rectangle 173">
              <a:extLst>
                <a:ext uri="{FF2B5EF4-FFF2-40B4-BE49-F238E27FC236}">
                  <a16:creationId xmlns:a16="http://schemas.microsoft.com/office/drawing/2014/main" id="{72A00922-B039-9827-FD98-E9E1AAD0698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F2533164-4F03-1534-FD97-A1CA55D2388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EB384F23-C9F0-EDF0-62E1-E6F8EB3306D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759799DF-8178-128F-E247-6A2BF9FBC56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71B3721C-30CA-04D2-EAA4-D78E96267CAA}"/>
              </a:ext>
            </a:extLst>
          </p:cNvPr>
          <p:cNvGrpSpPr/>
          <p:nvPr/>
        </p:nvGrpSpPr>
        <p:grpSpPr>
          <a:xfrm>
            <a:off x="17570869" y="8206257"/>
            <a:ext cx="96792" cy="337133"/>
            <a:chOff x="16706003" y="7300768"/>
            <a:chExt cx="96792" cy="337133"/>
          </a:xfrm>
        </p:grpSpPr>
        <p:sp>
          <p:nvSpPr>
            <p:cNvPr id="183" name="Rectangle 182">
              <a:extLst>
                <a:ext uri="{FF2B5EF4-FFF2-40B4-BE49-F238E27FC236}">
                  <a16:creationId xmlns:a16="http://schemas.microsoft.com/office/drawing/2014/main" id="{79293329-D438-15AB-1179-2F00BB6843E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F67E3F09-F985-244E-87CE-E9CD602684A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B62F06C1-DB16-AC11-AED7-FD83D106C62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9BD2ECD8-F312-3DBF-8B7B-3740C9419825}"/>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104D8A7D-C789-DC6F-1E7D-6C434E501FAC}"/>
              </a:ext>
            </a:extLst>
          </p:cNvPr>
          <p:cNvGrpSpPr/>
          <p:nvPr/>
        </p:nvGrpSpPr>
        <p:grpSpPr>
          <a:xfrm>
            <a:off x="18628754" y="8540021"/>
            <a:ext cx="96792" cy="337133"/>
            <a:chOff x="16706003" y="7300768"/>
            <a:chExt cx="96792" cy="337133"/>
          </a:xfrm>
        </p:grpSpPr>
        <p:sp>
          <p:nvSpPr>
            <p:cNvPr id="189" name="Rectangle 188">
              <a:extLst>
                <a:ext uri="{FF2B5EF4-FFF2-40B4-BE49-F238E27FC236}">
                  <a16:creationId xmlns:a16="http://schemas.microsoft.com/office/drawing/2014/main" id="{18CF9B1C-28D6-A41D-AA11-9DACBD94438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868F0F08-C0EB-CD93-0A03-CA649E74FFF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0DA50C8-610D-1CB1-8DD7-3F65599B448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1ACC9095-2BF5-64D9-8304-AA941FE88B7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BA3CE9B3-0773-E903-FCE7-C2BBA71E6D01}"/>
              </a:ext>
            </a:extLst>
          </p:cNvPr>
          <p:cNvGrpSpPr/>
          <p:nvPr/>
        </p:nvGrpSpPr>
        <p:grpSpPr>
          <a:xfrm>
            <a:off x="18873119" y="8374823"/>
            <a:ext cx="96792" cy="337133"/>
            <a:chOff x="16706003" y="7300768"/>
            <a:chExt cx="96792" cy="337133"/>
          </a:xfrm>
        </p:grpSpPr>
        <p:sp>
          <p:nvSpPr>
            <p:cNvPr id="197" name="Rectangle 196">
              <a:extLst>
                <a:ext uri="{FF2B5EF4-FFF2-40B4-BE49-F238E27FC236}">
                  <a16:creationId xmlns:a16="http://schemas.microsoft.com/office/drawing/2014/main" id="{53AC896F-9480-5620-7426-AEC9C471A30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F20920A5-52A4-D4E9-6E49-6675A49E2DA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F7782B9E-7FE5-ECF2-6F22-DA2FF9393C5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6848271-1FA4-125F-BFD5-E8268545786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56B734F0-323E-A575-92E9-998CC13816DB}"/>
              </a:ext>
            </a:extLst>
          </p:cNvPr>
          <p:cNvGrpSpPr/>
          <p:nvPr/>
        </p:nvGrpSpPr>
        <p:grpSpPr>
          <a:xfrm>
            <a:off x="19916088" y="8833738"/>
            <a:ext cx="96792" cy="337133"/>
            <a:chOff x="16706003" y="7300768"/>
            <a:chExt cx="96792" cy="337133"/>
          </a:xfrm>
        </p:grpSpPr>
        <p:sp>
          <p:nvSpPr>
            <p:cNvPr id="204" name="Rectangle 203">
              <a:extLst>
                <a:ext uri="{FF2B5EF4-FFF2-40B4-BE49-F238E27FC236}">
                  <a16:creationId xmlns:a16="http://schemas.microsoft.com/office/drawing/2014/main" id="{3BAD9342-4A19-C9B6-B7B8-3D06BB13F26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64F1050-3EF2-AF78-0E2D-93DC2569FC7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73672A0F-FD4B-497C-88B3-7613C531D0F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AC37719C-B825-B127-AF96-A198069B3BD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a:extLst>
              <a:ext uri="{FF2B5EF4-FFF2-40B4-BE49-F238E27FC236}">
                <a16:creationId xmlns:a16="http://schemas.microsoft.com/office/drawing/2014/main" id="{3DADD0DC-7173-C21C-42ED-8E483354D5CD}"/>
              </a:ext>
            </a:extLst>
          </p:cNvPr>
          <p:cNvGrpSpPr/>
          <p:nvPr/>
        </p:nvGrpSpPr>
        <p:grpSpPr>
          <a:xfrm>
            <a:off x="16877563" y="9003603"/>
            <a:ext cx="96792" cy="337133"/>
            <a:chOff x="16706003" y="7300768"/>
            <a:chExt cx="96792" cy="337133"/>
          </a:xfrm>
        </p:grpSpPr>
        <p:sp>
          <p:nvSpPr>
            <p:cNvPr id="209" name="Rectangle 208">
              <a:extLst>
                <a:ext uri="{FF2B5EF4-FFF2-40B4-BE49-F238E27FC236}">
                  <a16:creationId xmlns:a16="http://schemas.microsoft.com/office/drawing/2014/main" id="{60355311-C944-DC8A-4BCC-A7B5169A4D4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D8E43BEB-FBC2-5976-D1DA-9510ED0CDFC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041CD7AA-F1AE-9754-B6B1-FEC10072278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882ECA63-453D-0E19-7B2A-B34BC4AD97A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3" name="Group 212">
            <a:extLst>
              <a:ext uri="{FF2B5EF4-FFF2-40B4-BE49-F238E27FC236}">
                <a16:creationId xmlns:a16="http://schemas.microsoft.com/office/drawing/2014/main" id="{08FE6EBF-B2C6-B0F2-E79F-B66F528CB87A}"/>
              </a:ext>
            </a:extLst>
          </p:cNvPr>
          <p:cNvGrpSpPr/>
          <p:nvPr/>
        </p:nvGrpSpPr>
        <p:grpSpPr>
          <a:xfrm>
            <a:off x="17830042" y="7560875"/>
            <a:ext cx="96792" cy="337133"/>
            <a:chOff x="16706003" y="7300768"/>
            <a:chExt cx="96792" cy="337133"/>
          </a:xfrm>
        </p:grpSpPr>
        <p:sp>
          <p:nvSpPr>
            <p:cNvPr id="214" name="Rectangle 213">
              <a:extLst>
                <a:ext uri="{FF2B5EF4-FFF2-40B4-BE49-F238E27FC236}">
                  <a16:creationId xmlns:a16="http://schemas.microsoft.com/office/drawing/2014/main" id="{8AF450E1-465D-5AEE-DE09-02435D9D27E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63D8D97D-54BC-1937-9624-4427E597F82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BB3AE0CD-CC37-EDD6-83DF-563FDFEA95B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D33608CC-1CE9-89A8-65DD-5CBE7463CC1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78804A2C-48F1-835B-3C0D-E93D3D708870}"/>
              </a:ext>
            </a:extLst>
          </p:cNvPr>
          <p:cNvGrpSpPr/>
          <p:nvPr/>
        </p:nvGrpSpPr>
        <p:grpSpPr>
          <a:xfrm>
            <a:off x="17958697" y="8776457"/>
            <a:ext cx="96792" cy="337133"/>
            <a:chOff x="16706003" y="7300768"/>
            <a:chExt cx="96792" cy="337133"/>
          </a:xfrm>
        </p:grpSpPr>
        <p:sp>
          <p:nvSpPr>
            <p:cNvPr id="219" name="Rectangle 218">
              <a:extLst>
                <a:ext uri="{FF2B5EF4-FFF2-40B4-BE49-F238E27FC236}">
                  <a16:creationId xmlns:a16="http://schemas.microsoft.com/office/drawing/2014/main" id="{CD59A9B5-0A3E-DD57-F41D-EFE04281E5D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23A7836-72AB-8721-943D-777823BBF82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B0CEC676-9C7A-BBA6-4C15-6B2FF6E1D53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4AABE3AE-0231-B2F2-A24F-1435CBD56D2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5C4BBB8B-DF14-7CD0-35FC-E683FBEF9102}"/>
              </a:ext>
            </a:extLst>
          </p:cNvPr>
          <p:cNvGrpSpPr/>
          <p:nvPr/>
        </p:nvGrpSpPr>
        <p:grpSpPr>
          <a:xfrm>
            <a:off x="17282454" y="9526813"/>
            <a:ext cx="96792" cy="337133"/>
            <a:chOff x="16706003" y="7300768"/>
            <a:chExt cx="96792" cy="337133"/>
          </a:xfrm>
        </p:grpSpPr>
        <p:sp>
          <p:nvSpPr>
            <p:cNvPr id="224" name="Rectangle 223">
              <a:extLst>
                <a:ext uri="{FF2B5EF4-FFF2-40B4-BE49-F238E27FC236}">
                  <a16:creationId xmlns:a16="http://schemas.microsoft.com/office/drawing/2014/main" id="{4E15954B-89A1-4AB9-7CBC-E65C09ED690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852B5DBB-543C-0B0F-876C-A9FC3F71A33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C752A10A-75DE-4618-0ACC-E58BAFF9CDD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B4DA8666-5E19-A2F6-FE62-299DE870C5E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8" name="Straight Connector 227">
            <a:extLst>
              <a:ext uri="{FF2B5EF4-FFF2-40B4-BE49-F238E27FC236}">
                <a16:creationId xmlns:a16="http://schemas.microsoft.com/office/drawing/2014/main" id="{C975EED0-F106-B5B9-68FB-C2A145F748F7}"/>
              </a:ext>
            </a:extLst>
          </p:cNvPr>
          <p:cNvCxnSpPr>
            <a:cxnSpLocks/>
            <a:stCxn id="3" idx="0"/>
            <a:endCxn id="113" idx="0"/>
          </p:cNvCxnSpPr>
          <p:nvPr/>
        </p:nvCxnSpPr>
        <p:spPr>
          <a:xfrm flipH="1" flipV="1">
            <a:off x="16754562" y="7553854"/>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2" name="Straight Connector 231">
            <a:extLst>
              <a:ext uri="{FF2B5EF4-FFF2-40B4-BE49-F238E27FC236}">
                <a16:creationId xmlns:a16="http://schemas.microsoft.com/office/drawing/2014/main" id="{3A28ABC9-60E7-0783-F4BB-CFA3B33056DB}"/>
              </a:ext>
            </a:extLst>
          </p:cNvPr>
          <p:cNvCxnSpPr>
            <a:cxnSpLocks/>
          </p:cNvCxnSpPr>
          <p:nvPr/>
        </p:nvCxnSpPr>
        <p:spPr>
          <a:xfrm flipH="1" flipV="1">
            <a:off x="17146213" y="7510605"/>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3" name="Straight Connector 232">
            <a:extLst>
              <a:ext uri="{FF2B5EF4-FFF2-40B4-BE49-F238E27FC236}">
                <a16:creationId xmlns:a16="http://schemas.microsoft.com/office/drawing/2014/main" id="{7F58EF93-0173-9CEB-97CD-E32842F897C4}"/>
              </a:ext>
            </a:extLst>
          </p:cNvPr>
          <p:cNvCxnSpPr>
            <a:cxnSpLocks/>
          </p:cNvCxnSpPr>
          <p:nvPr/>
        </p:nvCxnSpPr>
        <p:spPr>
          <a:xfrm flipV="1">
            <a:off x="17111527" y="9670411"/>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235" name="Straight Connector 234">
            <a:extLst>
              <a:ext uri="{FF2B5EF4-FFF2-40B4-BE49-F238E27FC236}">
                <a16:creationId xmlns:a16="http://schemas.microsoft.com/office/drawing/2014/main" id="{A4125B16-4C24-8346-540A-25007C802975}"/>
              </a:ext>
            </a:extLst>
          </p:cNvPr>
          <p:cNvCxnSpPr>
            <a:cxnSpLocks/>
          </p:cNvCxnSpPr>
          <p:nvPr/>
        </p:nvCxnSpPr>
        <p:spPr>
          <a:xfrm>
            <a:off x="16891262" y="9206236"/>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237" name="Straight Connector 236">
            <a:extLst>
              <a:ext uri="{FF2B5EF4-FFF2-40B4-BE49-F238E27FC236}">
                <a16:creationId xmlns:a16="http://schemas.microsoft.com/office/drawing/2014/main" id="{52FDBFFD-E3D5-DA04-67D0-88FB931C7F97}"/>
              </a:ext>
            </a:extLst>
          </p:cNvPr>
          <p:cNvCxnSpPr>
            <a:cxnSpLocks/>
            <a:endCxn id="221" idx="0"/>
          </p:cNvCxnSpPr>
          <p:nvPr/>
        </p:nvCxnSpPr>
        <p:spPr>
          <a:xfrm>
            <a:off x="17810123" y="8936071"/>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239" name="Straight Connector 238">
            <a:extLst>
              <a:ext uri="{FF2B5EF4-FFF2-40B4-BE49-F238E27FC236}">
                <a16:creationId xmlns:a16="http://schemas.microsoft.com/office/drawing/2014/main" id="{4A7F8C9A-344A-2FB4-5DBF-0F9D786D6F13}"/>
              </a:ext>
            </a:extLst>
          </p:cNvPr>
          <p:cNvCxnSpPr>
            <a:cxnSpLocks/>
            <a:endCxn id="216" idx="0"/>
          </p:cNvCxnSpPr>
          <p:nvPr/>
        </p:nvCxnSpPr>
        <p:spPr>
          <a:xfrm flipV="1">
            <a:off x="17768495" y="77260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1" name="Straight Connector 240">
            <a:extLst>
              <a:ext uri="{FF2B5EF4-FFF2-40B4-BE49-F238E27FC236}">
                <a16:creationId xmlns:a16="http://schemas.microsoft.com/office/drawing/2014/main" id="{CE828B17-E760-A0FE-C891-FBBA0E73CE8A}"/>
              </a:ext>
            </a:extLst>
          </p:cNvPr>
          <p:cNvCxnSpPr>
            <a:cxnSpLocks/>
          </p:cNvCxnSpPr>
          <p:nvPr/>
        </p:nvCxnSpPr>
        <p:spPr>
          <a:xfrm flipV="1">
            <a:off x="18759047" y="783531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2" name="Straight Connector 241">
            <a:extLst>
              <a:ext uri="{FF2B5EF4-FFF2-40B4-BE49-F238E27FC236}">
                <a16:creationId xmlns:a16="http://schemas.microsoft.com/office/drawing/2014/main" id="{5B9270AF-76C0-4682-664D-578B13C7CFA3}"/>
              </a:ext>
            </a:extLst>
          </p:cNvPr>
          <p:cNvCxnSpPr>
            <a:cxnSpLocks/>
          </p:cNvCxnSpPr>
          <p:nvPr/>
        </p:nvCxnSpPr>
        <p:spPr>
          <a:xfrm flipV="1">
            <a:off x="19324191" y="7578225"/>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3" name="Straight Connector 242">
            <a:extLst>
              <a:ext uri="{FF2B5EF4-FFF2-40B4-BE49-F238E27FC236}">
                <a16:creationId xmlns:a16="http://schemas.microsoft.com/office/drawing/2014/main" id="{3677EA29-E9F7-86AE-E61C-573AE36312AC}"/>
              </a:ext>
            </a:extLst>
          </p:cNvPr>
          <p:cNvCxnSpPr>
            <a:cxnSpLocks/>
          </p:cNvCxnSpPr>
          <p:nvPr/>
        </p:nvCxnSpPr>
        <p:spPr>
          <a:xfrm flipV="1">
            <a:off x="19820211" y="8947870"/>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4" name="Straight Connector 243">
            <a:extLst>
              <a:ext uri="{FF2B5EF4-FFF2-40B4-BE49-F238E27FC236}">
                <a16:creationId xmlns:a16="http://schemas.microsoft.com/office/drawing/2014/main" id="{DE32EEF2-C686-3F43-1973-CB1327488069}"/>
              </a:ext>
            </a:extLst>
          </p:cNvPr>
          <p:cNvCxnSpPr>
            <a:cxnSpLocks/>
          </p:cNvCxnSpPr>
          <p:nvPr/>
        </p:nvCxnSpPr>
        <p:spPr>
          <a:xfrm flipV="1">
            <a:off x="18940398" y="8362747"/>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5" name="Straight Connector 244">
            <a:extLst>
              <a:ext uri="{FF2B5EF4-FFF2-40B4-BE49-F238E27FC236}">
                <a16:creationId xmlns:a16="http://schemas.microsoft.com/office/drawing/2014/main" id="{D7082F7A-4F31-DF71-D899-BBD56B2B95C5}"/>
              </a:ext>
            </a:extLst>
          </p:cNvPr>
          <p:cNvCxnSpPr>
            <a:cxnSpLocks/>
          </p:cNvCxnSpPr>
          <p:nvPr/>
        </p:nvCxnSpPr>
        <p:spPr>
          <a:xfrm flipV="1">
            <a:off x="18550083" y="86865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6" name="Straight Connector 245">
            <a:extLst>
              <a:ext uri="{FF2B5EF4-FFF2-40B4-BE49-F238E27FC236}">
                <a16:creationId xmlns:a16="http://schemas.microsoft.com/office/drawing/2014/main" id="{3909EE54-4C86-723E-5152-662C1BB037B6}"/>
              </a:ext>
            </a:extLst>
          </p:cNvPr>
          <p:cNvCxnSpPr>
            <a:cxnSpLocks/>
            <a:endCxn id="165" idx="1"/>
          </p:cNvCxnSpPr>
          <p:nvPr/>
        </p:nvCxnSpPr>
        <p:spPr>
          <a:xfrm flipV="1">
            <a:off x="19430577" y="6488664"/>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248" name="Straight Connector 247">
            <a:extLst>
              <a:ext uri="{FF2B5EF4-FFF2-40B4-BE49-F238E27FC236}">
                <a16:creationId xmlns:a16="http://schemas.microsoft.com/office/drawing/2014/main" id="{5DCA2660-E39C-5FA6-A581-73EEF1FA5F2D}"/>
              </a:ext>
            </a:extLst>
          </p:cNvPr>
          <p:cNvCxnSpPr>
            <a:cxnSpLocks/>
            <a:endCxn id="125" idx="3"/>
          </p:cNvCxnSpPr>
          <p:nvPr/>
        </p:nvCxnSpPr>
        <p:spPr>
          <a:xfrm flipV="1">
            <a:off x="17387364" y="6738042"/>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250" name="Straight Connector 249">
            <a:extLst>
              <a:ext uri="{FF2B5EF4-FFF2-40B4-BE49-F238E27FC236}">
                <a16:creationId xmlns:a16="http://schemas.microsoft.com/office/drawing/2014/main" id="{8C6C561F-5C0D-3FE3-8F17-304DFE672B84}"/>
              </a:ext>
            </a:extLst>
          </p:cNvPr>
          <p:cNvCxnSpPr>
            <a:cxnSpLocks/>
          </p:cNvCxnSpPr>
          <p:nvPr/>
        </p:nvCxnSpPr>
        <p:spPr>
          <a:xfrm flipV="1">
            <a:off x="18701917" y="7014263"/>
            <a:ext cx="60086" cy="161823"/>
          </a:xfrm>
          <a:prstGeom prst="line">
            <a:avLst/>
          </a:prstGeom>
        </p:spPr>
        <p:style>
          <a:lnRef idx="1">
            <a:schemeClr val="accent3"/>
          </a:lnRef>
          <a:fillRef idx="0">
            <a:schemeClr val="accent3"/>
          </a:fillRef>
          <a:effectRef idx="0">
            <a:schemeClr val="accent3"/>
          </a:effectRef>
          <a:fontRef idx="minor">
            <a:schemeClr val="tx1"/>
          </a:fontRef>
        </p:style>
      </p:cxnSp>
      <p:pic>
        <p:nvPicPr>
          <p:cNvPr id="253" name="Graphic 252" descr="User with solid fill">
            <a:extLst>
              <a:ext uri="{FF2B5EF4-FFF2-40B4-BE49-F238E27FC236}">
                <a16:creationId xmlns:a16="http://schemas.microsoft.com/office/drawing/2014/main" id="{FA033FB9-7169-D503-A6FA-208FA30BA4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10401" y="7652350"/>
            <a:ext cx="914400" cy="914400"/>
          </a:xfrm>
          <a:prstGeom prst="rect">
            <a:avLst/>
          </a:prstGeom>
        </p:spPr>
      </p:pic>
      <p:grpSp>
        <p:nvGrpSpPr>
          <p:cNvPr id="240" name="Group 239">
            <a:extLst>
              <a:ext uri="{FF2B5EF4-FFF2-40B4-BE49-F238E27FC236}">
                <a16:creationId xmlns:a16="http://schemas.microsoft.com/office/drawing/2014/main" id="{1ACF281D-478C-84B5-44F4-C53660B658EA}"/>
              </a:ext>
            </a:extLst>
          </p:cNvPr>
          <p:cNvGrpSpPr/>
          <p:nvPr/>
        </p:nvGrpSpPr>
        <p:grpSpPr>
          <a:xfrm>
            <a:off x="6112773" y="6954916"/>
            <a:ext cx="1671348" cy="1241090"/>
            <a:chOff x="6151200" y="6762706"/>
            <a:chExt cx="1671348" cy="1241090"/>
          </a:xfrm>
          <a:solidFill>
            <a:schemeClr val="bg1">
              <a:lumMod val="85000"/>
              <a:alpha val="90000"/>
            </a:schemeClr>
          </a:solidFill>
        </p:grpSpPr>
        <p:sp>
          <p:nvSpPr>
            <p:cNvPr id="254" name="Rectangle 253">
              <a:extLst>
                <a:ext uri="{FF2B5EF4-FFF2-40B4-BE49-F238E27FC236}">
                  <a16:creationId xmlns:a16="http://schemas.microsoft.com/office/drawing/2014/main" id="{1EC2793E-DC84-C769-B48F-E8E1481E9C84}"/>
                </a:ext>
              </a:extLst>
            </p:cNvPr>
            <p:cNvSpPr/>
            <p:nvPr/>
          </p:nvSpPr>
          <p:spPr>
            <a:xfrm>
              <a:off x="6151200" y="7603810"/>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Environment</a:t>
              </a:r>
            </a:p>
          </p:txBody>
        </p:sp>
        <p:sp>
          <p:nvSpPr>
            <p:cNvPr id="256" name="Rectangle 255">
              <a:extLst>
                <a:ext uri="{FF2B5EF4-FFF2-40B4-BE49-F238E27FC236}">
                  <a16:creationId xmlns:a16="http://schemas.microsoft.com/office/drawing/2014/main" id="{2E3A7AA5-70DD-1131-79D0-AB42FA125A27}"/>
                </a:ext>
              </a:extLst>
            </p:cNvPr>
            <p:cNvSpPr/>
            <p:nvPr/>
          </p:nvSpPr>
          <p:spPr>
            <a:xfrm>
              <a:off x="6161785" y="6762706"/>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Digital Artifacts</a:t>
              </a:r>
            </a:p>
          </p:txBody>
        </p:sp>
        <p:sp>
          <p:nvSpPr>
            <p:cNvPr id="257" name="Rectangle 256">
              <a:extLst>
                <a:ext uri="{FF2B5EF4-FFF2-40B4-BE49-F238E27FC236}">
                  <a16:creationId xmlns:a16="http://schemas.microsoft.com/office/drawing/2014/main" id="{CDF9048F-AAF3-2843-34E5-6C8EC4298D54}"/>
                </a:ext>
              </a:extLst>
            </p:cNvPr>
            <p:cNvSpPr/>
            <p:nvPr/>
          </p:nvSpPr>
          <p:spPr>
            <a:xfrm>
              <a:off x="6151200" y="7181051"/>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Physical System</a:t>
              </a:r>
            </a:p>
          </p:txBody>
        </p:sp>
      </p:grpSp>
      <p:cxnSp>
        <p:nvCxnSpPr>
          <p:cNvPr id="19" name="Connector: Elbow 18">
            <a:extLst>
              <a:ext uri="{FF2B5EF4-FFF2-40B4-BE49-F238E27FC236}">
                <a16:creationId xmlns:a16="http://schemas.microsoft.com/office/drawing/2014/main" id="{0640F7AF-442E-7659-4C04-E8FD5606F0A2}"/>
              </a:ext>
            </a:extLst>
          </p:cNvPr>
          <p:cNvCxnSpPr>
            <a:cxnSpLocks/>
          </p:cNvCxnSpPr>
          <p:nvPr/>
        </p:nvCxnSpPr>
        <p:spPr>
          <a:xfrm rot="10800000">
            <a:off x="8850010" y="8627910"/>
            <a:ext cx="3614935" cy="3017993"/>
          </a:xfrm>
          <a:prstGeom prst="bentConnector3">
            <a:avLst>
              <a:gd name="adj1" fmla="val 100058"/>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83DE348-3EE3-D9EB-8BB2-33A7DB360C22}"/>
              </a:ext>
            </a:extLst>
          </p:cNvPr>
          <p:cNvCxnSpPr>
            <a:cxnSpLocks/>
          </p:cNvCxnSpPr>
          <p:nvPr/>
        </p:nvCxnSpPr>
        <p:spPr>
          <a:xfrm>
            <a:off x="8517624" y="8705208"/>
            <a:ext cx="3916920" cy="3245492"/>
          </a:xfrm>
          <a:prstGeom prst="bentConnector3">
            <a:avLst>
              <a:gd name="adj1" fmla="val 607"/>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5B88DFF-F645-59AE-9E06-4599674B45DA}"/>
              </a:ext>
            </a:extLst>
          </p:cNvPr>
          <p:cNvCxnSpPr>
            <a:cxnSpLocks/>
            <a:endCxn id="27" idx="3"/>
          </p:cNvCxnSpPr>
          <p:nvPr/>
        </p:nvCxnSpPr>
        <p:spPr>
          <a:xfrm rot="10800000" flipV="1">
            <a:off x="14201286" y="8535306"/>
            <a:ext cx="8199023" cy="3260854"/>
          </a:xfrm>
          <a:prstGeom prst="bentConnector3">
            <a:avLst>
              <a:gd name="adj1" fmla="val 278"/>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EFC12ECB-F1ED-B56D-2398-67CE611651E1}"/>
              </a:ext>
            </a:extLst>
          </p:cNvPr>
          <p:cNvSpPr/>
          <p:nvPr/>
        </p:nvSpPr>
        <p:spPr>
          <a:xfrm>
            <a:off x="22965068" y="7345238"/>
            <a:ext cx="2092778"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Deductive Reasoning</a:t>
            </a:r>
          </a:p>
        </p:txBody>
      </p:sp>
      <p:cxnSp>
        <p:nvCxnSpPr>
          <p:cNvPr id="155" name="Straight Arrow Connector 154">
            <a:extLst>
              <a:ext uri="{FF2B5EF4-FFF2-40B4-BE49-F238E27FC236}">
                <a16:creationId xmlns:a16="http://schemas.microsoft.com/office/drawing/2014/main" id="{18B41218-596B-3169-BDED-7E8287A12113}"/>
              </a:ext>
            </a:extLst>
          </p:cNvPr>
          <p:cNvCxnSpPr>
            <a:cxnSpLocks/>
            <a:stCxn id="190" idx="1"/>
            <a:endCxn id="150" idx="6"/>
          </p:cNvCxnSpPr>
          <p:nvPr/>
        </p:nvCxnSpPr>
        <p:spPr>
          <a:xfrm flipH="1">
            <a:off x="20868436" y="8236584"/>
            <a:ext cx="332384" cy="24909"/>
          </a:xfrm>
          <a:prstGeom prst="straightConnector1">
            <a:avLst/>
          </a:prstGeom>
          <a:ln w="38100">
            <a:solidFill>
              <a:srgbClr val="7FD7F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6" name="Freeform: Shape 235">
            <a:extLst>
              <a:ext uri="{FF2B5EF4-FFF2-40B4-BE49-F238E27FC236}">
                <a16:creationId xmlns:a16="http://schemas.microsoft.com/office/drawing/2014/main" id="{92454ABE-42EE-0042-3AC2-DE1DB59A1E18}"/>
              </a:ext>
            </a:extLst>
          </p:cNvPr>
          <p:cNvSpPr/>
          <p:nvPr/>
        </p:nvSpPr>
        <p:spPr>
          <a:xfrm>
            <a:off x="20116800" y="5473291"/>
            <a:ext cx="1951124" cy="5526586"/>
          </a:xfrm>
          <a:custGeom>
            <a:avLst/>
            <a:gdLst>
              <a:gd name="connsiteX0" fmla="*/ 0 w 1951124"/>
              <a:gd name="connsiteY0" fmla="*/ 940209 h 5526586"/>
              <a:gd name="connsiteX1" fmla="*/ 889000 w 1951124"/>
              <a:gd name="connsiteY1" fmla="*/ 25809 h 5526586"/>
              <a:gd name="connsiteX2" fmla="*/ 1828800 w 1951124"/>
              <a:gd name="connsiteY2" fmla="*/ 1841909 h 5526586"/>
              <a:gd name="connsiteX3" fmla="*/ 1841500 w 1951124"/>
              <a:gd name="connsiteY3" fmla="*/ 3683409 h 5526586"/>
              <a:gd name="connsiteX4" fmla="*/ 927100 w 1951124"/>
              <a:gd name="connsiteY4" fmla="*/ 5512209 h 5526586"/>
              <a:gd name="connsiteX5" fmla="*/ 12700 w 1951124"/>
              <a:gd name="connsiteY5" fmla="*/ 4585109 h 5526586"/>
              <a:gd name="connsiteX6" fmla="*/ 12700 w 1951124"/>
              <a:gd name="connsiteY6" fmla="*/ 4585109 h 55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124" h="5526586">
                <a:moveTo>
                  <a:pt x="0" y="940209"/>
                </a:moveTo>
                <a:cubicBezTo>
                  <a:pt x="292100" y="407867"/>
                  <a:pt x="584200" y="-124474"/>
                  <a:pt x="889000" y="25809"/>
                </a:cubicBezTo>
                <a:cubicBezTo>
                  <a:pt x="1193800" y="176092"/>
                  <a:pt x="1670050" y="1232309"/>
                  <a:pt x="1828800" y="1841909"/>
                </a:cubicBezTo>
                <a:cubicBezTo>
                  <a:pt x="1987550" y="2451509"/>
                  <a:pt x="1991783" y="3071692"/>
                  <a:pt x="1841500" y="3683409"/>
                </a:cubicBezTo>
                <a:cubicBezTo>
                  <a:pt x="1691217" y="4295126"/>
                  <a:pt x="1231900" y="5361926"/>
                  <a:pt x="927100" y="5512209"/>
                </a:cubicBezTo>
                <a:cubicBezTo>
                  <a:pt x="622300" y="5662492"/>
                  <a:pt x="12700" y="4585109"/>
                  <a:pt x="12700" y="4585109"/>
                </a:cubicBezTo>
                <a:lnTo>
                  <a:pt x="12700" y="4585109"/>
                </a:lnTo>
              </a:path>
            </a:pathLst>
          </a:custGeom>
          <a:noFill/>
          <a:ln w="57150">
            <a:solidFill>
              <a:srgbClr val="7FD7F7">
                <a:alpha val="7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Rounded Corners 189">
            <a:extLst>
              <a:ext uri="{FF2B5EF4-FFF2-40B4-BE49-F238E27FC236}">
                <a16:creationId xmlns:a16="http://schemas.microsoft.com/office/drawing/2014/main" id="{D93E82AE-A466-7604-4DD3-850D1BABBDCD}"/>
              </a:ext>
            </a:extLst>
          </p:cNvPr>
          <p:cNvSpPr/>
          <p:nvPr/>
        </p:nvSpPr>
        <p:spPr>
          <a:xfrm>
            <a:off x="21200820" y="7953990"/>
            <a:ext cx="1595139"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Reasoning</a:t>
            </a:r>
          </a:p>
        </p:txBody>
      </p:sp>
      <p:sp>
        <p:nvSpPr>
          <p:cNvPr id="238" name="Rectangle: Rounded Corners 237">
            <a:extLst>
              <a:ext uri="{FF2B5EF4-FFF2-40B4-BE49-F238E27FC236}">
                <a16:creationId xmlns:a16="http://schemas.microsoft.com/office/drawing/2014/main" id="{052144E8-22D6-1CF1-AF64-0B78028C17F7}"/>
              </a:ext>
            </a:extLst>
          </p:cNvPr>
          <p:cNvSpPr/>
          <p:nvPr/>
        </p:nvSpPr>
        <p:spPr>
          <a:xfrm>
            <a:off x="22965068" y="7996120"/>
            <a:ext cx="209700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Abductive Reasoning</a:t>
            </a:r>
          </a:p>
        </p:txBody>
      </p:sp>
      <p:sp>
        <p:nvSpPr>
          <p:cNvPr id="275" name="Rectangle: Rounded Corners 274">
            <a:extLst>
              <a:ext uri="{FF2B5EF4-FFF2-40B4-BE49-F238E27FC236}">
                <a16:creationId xmlns:a16="http://schemas.microsoft.com/office/drawing/2014/main" id="{78F599FB-47E1-9EA7-D670-A1BF04068A3E}"/>
              </a:ext>
            </a:extLst>
          </p:cNvPr>
          <p:cNvSpPr/>
          <p:nvPr/>
        </p:nvSpPr>
        <p:spPr>
          <a:xfrm>
            <a:off x="22978368" y="8653477"/>
            <a:ext cx="209700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Inductive Reasoning</a:t>
            </a:r>
          </a:p>
        </p:txBody>
      </p:sp>
    </p:spTree>
    <p:extLst>
      <p:ext uri="{BB962C8B-B14F-4D97-AF65-F5344CB8AC3E}">
        <p14:creationId xmlns:p14="http://schemas.microsoft.com/office/powerpoint/2010/main" val="2334528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0F6D4EB8-A757-28C8-22DE-622D6B20F8B1}"/>
              </a:ext>
            </a:extLst>
          </p:cNvPr>
          <p:cNvSpPr txBox="1"/>
          <p:nvPr/>
        </p:nvSpPr>
        <p:spPr>
          <a:xfrm>
            <a:off x="16591060" y="9960464"/>
            <a:ext cx="878692" cy="307777"/>
          </a:xfrm>
          <a:prstGeom prst="rect">
            <a:avLst/>
          </a:prstGeom>
          <a:noFill/>
        </p:spPr>
        <p:txBody>
          <a:bodyPr wrap="square" rtlCol="0">
            <a:spAutoFit/>
          </a:bodyPr>
          <a:lstStyle/>
          <a:p>
            <a:pPr algn="ctr"/>
            <a:r>
              <a:rPr lang="en-US" sz="1400" dirty="0"/>
              <a:t>P(x5)</a:t>
            </a:r>
          </a:p>
        </p:txBody>
      </p:sp>
      <p:sp>
        <p:nvSpPr>
          <p:cNvPr id="63" name="Rectangle: Rounded Corners 62">
            <a:extLst>
              <a:ext uri="{FF2B5EF4-FFF2-40B4-BE49-F238E27FC236}">
                <a16:creationId xmlns:a16="http://schemas.microsoft.com/office/drawing/2014/main" id="{01B274BB-24DB-04A5-EA23-B5BAFF045A02}"/>
              </a:ext>
            </a:extLst>
          </p:cNvPr>
          <p:cNvSpPr/>
          <p:nvPr/>
        </p:nvSpPr>
        <p:spPr>
          <a:xfrm>
            <a:off x="16815000" y="991669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988F6C0-730E-0C8B-323B-409C4092BC11}"/>
              </a:ext>
            </a:extLst>
          </p:cNvPr>
          <p:cNvSpPr/>
          <p:nvPr/>
        </p:nvSpPr>
        <p:spPr>
          <a:xfrm>
            <a:off x="10794031" y="7305345"/>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Multi-Modal Perception</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22965068" y="9286242"/>
            <a:ext cx="2092778" cy="565187"/>
          </a:xfrm>
          <a:prstGeom prst="roundRect">
            <a:avLst/>
          </a:prstGeom>
          <a:solidFill>
            <a:srgbClr val="00B0F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 Interaction</a:t>
            </a:r>
          </a:p>
        </p:txBody>
      </p:sp>
      <p:cxnSp>
        <p:nvCxnSpPr>
          <p:cNvPr id="23" name="Straight Arrow Connector 22">
            <a:extLst>
              <a:ext uri="{FF2B5EF4-FFF2-40B4-BE49-F238E27FC236}">
                <a16:creationId xmlns:a16="http://schemas.microsoft.com/office/drawing/2014/main" id="{3FC19974-F25A-C392-38BB-6840F22C4D5A}"/>
              </a:ext>
            </a:extLst>
          </p:cNvPr>
          <p:cNvCxnSpPr>
            <a:cxnSpLocks/>
          </p:cNvCxnSpPr>
          <p:nvPr/>
        </p:nvCxnSpPr>
        <p:spPr>
          <a:xfrm>
            <a:off x="9910408" y="7452625"/>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A8BFEB-8B2C-1F06-59E2-A64AD15C6C0A}"/>
              </a:ext>
            </a:extLst>
          </p:cNvPr>
          <p:cNvSpPr/>
          <p:nvPr/>
        </p:nvSpPr>
        <p:spPr>
          <a:xfrm>
            <a:off x="12464944" y="11453260"/>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 System</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3231947" y="7318074"/>
            <a:ext cx="2005986"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Formal Knowledge Representation</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12530372" y="7654571"/>
            <a:ext cx="701575" cy="1024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5237933" y="7664811"/>
            <a:ext cx="714432" cy="1153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D1381A5-DBAB-54FE-7562-699B87A35D65}"/>
              </a:ext>
            </a:extLst>
          </p:cNvPr>
          <p:cNvGrpSpPr/>
          <p:nvPr/>
        </p:nvGrpSpPr>
        <p:grpSpPr>
          <a:xfrm>
            <a:off x="16564567" y="6293519"/>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334067" y="8124592"/>
            <a:ext cx="878692" cy="307777"/>
          </a:xfrm>
          <a:prstGeom prst="rect">
            <a:avLst/>
          </a:prstGeom>
          <a:noFill/>
        </p:spPr>
        <p:txBody>
          <a:bodyPr wrap="square" rtlCol="0">
            <a:spAutoFit/>
          </a:bodyPr>
          <a:lstStyle/>
          <a:p>
            <a:pPr algn="ctr"/>
            <a:r>
              <a:rPr lang="en-US" sz="1400" dirty="0"/>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013337" y="7166999"/>
            <a:ext cx="878692" cy="307777"/>
          </a:xfrm>
          <a:prstGeom prst="rect">
            <a:avLst/>
          </a:prstGeom>
          <a:noFill/>
        </p:spPr>
        <p:txBody>
          <a:bodyPr wrap="square" rtlCol="0">
            <a:spAutoFit/>
          </a:bodyPr>
          <a:lstStyle/>
          <a:p>
            <a:pPr algn="ctr"/>
            <a:r>
              <a:rPr lang="en-US" sz="1400" dirty="0"/>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8850197" y="5990844"/>
            <a:ext cx="878692" cy="307777"/>
          </a:xfrm>
          <a:prstGeom prst="rect">
            <a:avLst/>
          </a:prstGeom>
          <a:noFill/>
        </p:spPr>
        <p:txBody>
          <a:bodyPr wrap="square" rtlCol="0">
            <a:spAutoFit/>
          </a:bodyPr>
          <a:lstStyle/>
          <a:p>
            <a:pPr algn="ctr"/>
            <a:r>
              <a:rPr lang="en-US" sz="1400" dirty="0"/>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231971" y="9261832"/>
            <a:ext cx="878692" cy="307777"/>
          </a:xfrm>
          <a:prstGeom prst="rect">
            <a:avLst/>
          </a:prstGeom>
          <a:noFill/>
        </p:spPr>
        <p:txBody>
          <a:bodyPr wrap="square" rtlCol="0">
            <a:spAutoFit/>
          </a:bodyPr>
          <a:lstStyle/>
          <a:p>
            <a:pPr algn="ctr"/>
            <a:r>
              <a:rPr lang="en-US" sz="1400" dirty="0"/>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165450" y="8173843"/>
            <a:ext cx="878692" cy="307777"/>
          </a:xfrm>
          <a:prstGeom prst="rect">
            <a:avLst/>
          </a:prstGeom>
          <a:noFill/>
        </p:spPr>
        <p:txBody>
          <a:bodyPr wrap="square" rtlCol="0">
            <a:spAutoFit/>
          </a:bodyPr>
          <a:lstStyle/>
          <a:p>
            <a:pPr algn="ctr"/>
            <a:r>
              <a:rPr lang="en-US" sz="1400" dirty="0"/>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268822" y="9170871"/>
            <a:ext cx="878692" cy="307777"/>
          </a:xfrm>
          <a:prstGeom prst="rect">
            <a:avLst/>
          </a:prstGeom>
          <a:noFill/>
        </p:spPr>
        <p:txBody>
          <a:bodyPr wrap="square" rtlCol="0">
            <a:spAutoFit/>
          </a:bodyPr>
          <a:lstStyle/>
          <a:p>
            <a:pPr algn="ctr"/>
            <a:r>
              <a:rPr lang="en-US" sz="1400" dirty="0"/>
              <a:t>P(x6)</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6995378" y="7905190"/>
            <a:ext cx="878692" cy="307777"/>
          </a:xfrm>
          <a:prstGeom prst="rect">
            <a:avLst/>
          </a:prstGeom>
          <a:noFill/>
        </p:spPr>
        <p:txBody>
          <a:bodyPr wrap="square" rtlCol="0">
            <a:spAutoFit/>
          </a:bodyPr>
          <a:lstStyle/>
          <a:p>
            <a:pPr algn="ctr"/>
            <a:r>
              <a:rPr lang="en-US" sz="1400" dirty="0"/>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019181" y="7027431"/>
            <a:ext cx="878692" cy="307777"/>
          </a:xfrm>
          <a:prstGeom prst="rect">
            <a:avLst/>
          </a:prstGeom>
          <a:noFill/>
        </p:spPr>
        <p:txBody>
          <a:bodyPr wrap="square" rtlCol="0">
            <a:spAutoFit/>
          </a:bodyPr>
          <a:lstStyle/>
          <a:p>
            <a:pPr algn="ctr"/>
            <a:r>
              <a:rPr lang="en-US" sz="1400" dirty="0"/>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244598" y="7430860"/>
            <a:ext cx="878692" cy="307777"/>
          </a:xfrm>
          <a:prstGeom prst="rect">
            <a:avLst/>
          </a:prstGeom>
          <a:noFill/>
        </p:spPr>
        <p:txBody>
          <a:bodyPr wrap="square" rtlCol="0">
            <a:spAutoFit/>
          </a:bodyPr>
          <a:lstStyle/>
          <a:p>
            <a:pPr algn="ctr"/>
            <a:r>
              <a:rPr lang="en-US" sz="1400" dirty="0"/>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245800" y="8939649"/>
            <a:ext cx="878692" cy="307777"/>
          </a:xfrm>
          <a:prstGeom prst="rect">
            <a:avLst/>
          </a:prstGeom>
          <a:noFill/>
        </p:spPr>
        <p:txBody>
          <a:bodyPr wrap="square" rtlCol="0">
            <a:spAutoFit/>
          </a:bodyPr>
          <a:lstStyle/>
          <a:p>
            <a:pPr algn="ctr"/>
            <a:r>
              <a:rPr lang="en-US" sz="1400" dirty="0"/>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786788" y="9005059"/>
            <a:ext cx="878692" cy="307777"/>
          </a:xfrm>
          <a:prstGeom prst="rect">
            <a:avLst/>
          </a:prstGeom>
          <a:noFill/>
        </p:spPr>
        <p:txBody>
          <a:bodyPr wrap="square" rtlCol="0">
            <a:spAutoFit/>
          </a:bodyPr>
          <a:lstStyle/>
          <a:p>
            <a:pPr algn="ctr"/>
            <a:r>
              <a:rPr lang="en-US" sz="1400" dirty="0"/>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489052" y="8146905"/>
            <a:ext cx="878692" cy="307777"/>
          </a:xfrm>
          <a:prstGeom prst="rect">
            <a:avLst/>
          </a:prstGeom>
          <a:noFill/>
        </p:spPr>
        <p:txBody>
          <a:bodyPr wrap="square" rtlCol="0">
            <a:spAutoFit/>
          </a:bodyPr>
          <a:lstStyle/>
          <a:p>
            <a:pPr algn="ctr"/>
            <a:r>
              <a:rPr lang="en-US" sz="1400" dirty="0"/>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750062" y="7295202"/>
            <a:ext cx="878692" cy="307777"/>
          </a:xfrm>
          <a:prstGeom prst="rect">
            <a:avLst/>
          </a:prstGeom>
          <a:noFill/>
        </p:spPr>
        <p:txBody>
          <a:bodyPr wrap="square" rtlCol="0">
            <a:spAutoFit/>
          </a:bodyPr>
          <a:lstStyle/>
          <a:p>
            <a:pPr algn="ctr"/>
            <a:r>
              <a:rPr lang="en-US" sz="1400" dirty="0"/>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787847" y="8266407"/>
            <a:ext cx="878692" cy="307777"/>
          </a:xfrm>
          <a:prstGeom prst="rect">
            <a:avLst/>
          </a:prstGeom>
          <a:noFill/>
        </p:spPr>
        <p:txBody>
          <a:bodyPr wrap="square" rtlCol="0">
            <a:spAutoFit/>
          </a:bodyPr>
          <a:lstStyle/>
          <a:p>
            <a:pPr algn="ctr"/>
            <a:r>
              <a:rPr lang="en-US" sz="1400" dirty="0"/>
              <a:t>P(y8)</a:t>
            </a:r>
          </a:p>
        </p:txBody>
      </p:sp>
      <p:sp>
        <p:nvSpPr>
          <p:cNvPr id="150" name="Oval 149">
            <a:extLst>
              <a:ext uri="{FF2B5EF4-FFF2-40B4-BE49-F238E27FC236}">
                <a16:creationId xmlns:a16="http://schemas.microsoft.com/office/drawing/2014/main" id="{B7239F52-1655-E722-0EC5-6CCCDA0528E7}"/>
              </a:ext>
            </a:extLst>
          </p:cNvPr>
          <p:cNvSpPr/>
          <p:nvPr/>
        </p:nvSpPr>
        <p:spPr>
          <a:xfrm>
            <a:off x="15911359" y="5782954"/>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0" name="Rectangle: Rounded Corners 179">
            <a:extLst>
              <a:ext uri="{FF2B5EF4-FFF2-40B4-BE49-F238E27FC236}">
                <a16:creationId xmlns:a16="http://schemas.microsoft.com/office/drawing/2014/main" id="{8B73F188-4254-151B-D1CC-CC94F4C2EA07}"/>
              </a:ext>
            </a:extLst>
          </p:cNvPr>
          <p:cNvSpPr/>
          <p:nvPr/>
        </p:nvSpPr>
        <p:spPr>
          <a:xfrm>
            <a:off x="23389919" y="18947319"/>
            <a:ext cx="2236645"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Beliefs update with evidence</a:t>
            </a:r>
          </a:p>
        </p:txBody>
      </p:sp>
      <p:sp>
        <p:nvSpPr>
          <p:cNvPr id="187" name="Rectangle: Rounded Corners 186">
            <a:extLst>
              <a:ext uri="{FF2B5EF4-FFF2-40B4-BE49-F238E27FC236}">
                <a16:creationId xmlns:a16="http://schemas.microsoft.com/office/drawing/2014/main" id="{739FAA0A-ACFB-73EC-F7A2-6BE05C966387}"/>
              </a:ext>
            </a:extLst>
          </p:cNvPr>
          <p:cNvSpPr/>
          <p:nvPr/>
        </p:nvSpPr>
        <p:spPr>
          <a:xfrm>
            <a:off x="23386906" y="20347170"/>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Consistency checks</a:t>
            </a:r>
          </a:p>
        </p:txBody>
      </p:sp>
      <p:sp>
        <p:nvSpPr>
          <p:cNvPr id="22" name="TextBox 21">
            <a:extLst>
              <a:ext uri="{FF2B5EF4-FFF2-40B4-BE49-F238E27FC236}">
                <a16:creationId xmlns:a16="http://schemas.microsoft.com/office/drawing/2014/main" id="{B46ECFA6-D3E7-EF5B-FF05-C84AAF814BED}"/>
              </a:ext>
            </a:extLst>
          </p:cNvPr>
          <p:cNvSpPr txBox="1"/>
          <p:nvPr/>
        </p:nvSpPr>
        <p:spPr>
          <a:xfrm>
            <a:off x="16765601" y="10880648"/>
            <a:ext cx="3311977" cy="369332"/>
          </a:xfrm>
          <a:prstGeom prst="rect">
            <a:avLst/>
          </a:prstGeom>
          <a:noFill/>
        </p:spPr>
        <p:txBody>
          <a:bodyPr wrap="square" rtlCol="0">
            <a:spAutoFit/>
          </a:bodyPr>
          <a:lstStyle/>
          <a:p>
            <a:pPr algn="ctr"/>
            <a:r>
              <a:rPr lang="en-US" b="1" dirty="0"/>
              <a:t>System Model</a:t>
            </a:r>
          </a:p>
        </p:txBody>
      </p:sp>
      <p:cxnSp>
        <p:nvCxnSpPr>
          <p:cNvPr id="25" name="Straight Arrow Connector 24">
            <a:extLst>
              <a:ext uri="{FF2B5EF4-FFF2-40B4-BE49-F238E27FC236}">
                <a16:creationId xmlns:a16="http://schemas.microsoft.com/office/drawing/2014/main" id="{CFB01792-6C05-A86B-5819-729C0F9D9F4C}"/>
              </a:ext>
            </a:extLst>
          </p:cNvPr>
          <p:cNvCxnSpPr>
            <a:cxnSpLocks/>
          </p:cNvCxnSpPr>
          <p:nvPr/>
        </p:nvCxnSpPr>
        <p:spPr>
          <a:xfrm flipH="1">
            <a:off x="9910408" y="7717200"/>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FCA4C83B-CF5A-0A89-7A2F-84C31DB6D577}"/>
              </a:ext>
            </a:extLst>
          </p:cNvPr>
          <p:cNvSpPr/>
          <p:nvPr/>
        </p:nvSpPr>
        <p:spPr>
          <a:xfrm>
            <a:off x="23422616" y="19645533"/>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Enable audit trails and provenance</a:t>
            </a:r>
          </a:p>
        </p:txBody>
      </p:sp>
      <p:sp>
        <p:nvSpPr>
          <p:cNvPr id="44" name="Isosceles Triangle 43">
            <a:extLst>
              <a:ext uri="{FF2B5EF4-FFF2-40B4-BE49-F238E27FC236}">
                <a16:creationId xmlns:a16="http://schemas.microsoft.com/office/drawing/2014/main" id="{98DFFB73-B371-9E16-2B00-76C9740DADB3}"/>
              </a:ext>
            </a:extLst>
          </p:cNvPr>
          <p:cNvSpPr/>
          <p:nvPr/>
        </p:nvSpPr>
        <p:spPr>
          <a:xfrm rot="19513426">
            <a:off x="20028112" y="10003493"/>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5" name="Group 254">
            <a:extLst>
              <a:ext uri="{FF2B5EF4-FFF2-40B4-BE49-F238E27FC236}">
                <a16:creationId xmlns:a16="http://schemas.microsoft.com/office/drawing/2014/main" id="{C3CA522B-B172-C8A9-ABC1-D231684116C4}"/>
              </a:ext>
            </a:extLst>
          </p:cNvPr>
          <p:cNvGrpSpPr/>
          <p:nvPr/>
        </p:nvGrpSpPr>
        <p:grpSpPr>
          <a:xfrm>
            <a:off x="7904421" y="6758819"/>
            <a:ext cx="1891177" cy="1558463"/>
            <a:chOff x="8217877" y="7610326"/>
            <a:chExt cx="1556011" cy="1558463"/>
          </a:xfrm>
        </p:grpSpPr>
        <p:sp>
          <p:nvSpPr>
            <p:cNvPr id="51" name="Rectangle 50">
              <a:extLst>
                <a:ext uri="{FF2B5EF4-FFF2-40B4-BE49-F238E27FC236}">
                  <a16:creationId xmlns:a16="http://schemas.microsoft.com/office/drawing/2014/main" id="{3B934190-CDD5-A9B2-EA83-540DE8DD0EBC}"/>
                </a:ext>
              </a:extLst>
            </p:cNvPr>
            <p:cNvSpPr/>
            <p:nvPr/>
          </p:nvSpPr>
          <p:spPr>
            <a:xfrm>
              <a:off x="8217877" y="76103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52" name="Rectangle 51">
              <a:extLst>
                <a:ext uri="{FF2B5EF4-FFF2-40B4-BE49-F238E27FC236}">
                  <a16:creationId xmlns:a16="http://schemas.microsoft.com/office/drawing/2014/main" id="{E2AE0FC7-9A50-01EF-6258-2434935445DD}"/>
                </a:ext>
              </a:extLst>
            </p:cNvPr>
            <p:cNvSpPr/>
            <p:nvPr/>
          </p:nvSpPr>
          <p:spPr>
            <a:xfrm>
              <a:off x="8370277" y="77627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53" name="Rectangle 52">
              <a:extLst>
                <a:ext uri="{FF2B5EF4-FFF2-40B4-BE49-F238E27FC236}">
                  <a16:creationId xmlns:a16="http://schemas.microsoft.com/office/drawing/2014/main" id="{86329976-71D7-0802-EB90-25186C70E739}"/>
                </a:ext>
              </a:extLst>
            </p:cNvPr>
            <p:cNvSpPr/>
            <p:nvPr/>
          </p:nvSpPr>
          <p:spPr>
            <a:xfrm>
              <a:off x="8522677" y="79151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grpSp>
      <p:cxnSp>
        <p:nvCxnSpPr>
          <p:cNvPr id="65" name="Straight Connector 64">
            <a:extLst>
              <a:ext uri="{FF2B5EF4-FFF2-40B4-BE49-F238E27FC236}">
                <a16:creationId xmlns:a16="http://schemas.microsoft.com/office/drawing/2014/main" id="{0BF95D8F-5E99-5029-3D9D-95AD823DD987}"/>
              </a:ext>
            </a:extLst>
          </p:cNvPr>
          <p:cNvCxnSpPr>
            <a:stCxn id="16" idx="4"/>
          </p:cNvCxnSpPr>
          <p:nvPr/>
        </p:nvCxnSpPr>
        <p:spPr>
          <a:xfrm>
            <a:off x="17030406" y="9905836"/>
            <a:ext cx="0" cy="155774"/>
          </a:xfrm>
          <a:prstGeom prst="line">
            <a:avLst/>
          </a:prstGeom>
        </p:spPr>
        <p:style>
          <a:lnRef idx="1">
            <a:schemeClr val="accent3"/>
          </a:lnRef>
          <a:fillRef idx="0">
            <a:schemeClr val="accent3"/>
          </a:fillRef>
          <a:effectRef idx="0">
            <a:schemeClr val="accent3"/>
          </a:effectRef>
          <a:fontRef idx="minor">
            <a:schemeClr val="tx1"/>
          </a:fontRef>
        </p:style>
      </p:cxnSp>
      <p:sp>
        <p:nvSpPr>
          <p:cNvPr id="66" name="Rectangle: Rounded Corners 65">
            <a:extLst>
              <a:ext uri="{FF2B5EF4-FFF2-40B4-BE49-F238E27FC236}">
                <a16:creationId xmlns:a16="http://schemas.microsoft.com/office/drawing/2014/main" id="{F5CB45E9-1ADE-DE50-5489-87C2F873EE80}"/>
              </a:ext>
            </a:extLst>
          </p:cNvPr>
          <p:cNvSpPr/>
          <p:nvPr/>
        </p:nvSpPr>
        <p:spPr>
          <a:xfrm>
            <a:off x="17492931" y="918977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07B65A6A-D82E-AADA-FFA4-818D82C14DE5}"/>
              </a:ext>
            </a:extLst>
          </p:cNvPr>
          <p:cNvSpPr/>
          <p:nvPr/>
        </p:nvSpPr>
        <p:spPr>
          <a:xfrm>
            <a:off x="17019064" y="899426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31296E9-2215-9BB1-79EE-1A039C34ADB2}"/>
              </a:ext>
            </a:extLst>
          </p:cNvPr>
          <p:cNvSpPr/>
          <p:nvPr/>
        </p:nvSpPr>
        <p:spPr>
          <a:xfrm>
            <a:off x="16593236" y="816554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FAE42688-410F-EEAD-7A23-AD4A69ECB079}"/>
              </a:ext>
            </a:extLst>
          </p:cNvPr>
          <p:cNvSpPr/>
          <p:nvPr/>
        </p:nvSpPr>
        <p:spPr>
          <a:xfrm>
            <a:off x="17234885" y="797113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53748C2-362C-9128-4543-AC7FFA96C2F9}"/>
              </a:ext>
            </a:extLst>
          </p:cNvPr>
          <p:cNvSpPr/>
          <p:nvPr/>
        </p:nvSpPr>
        <p:spPr>
          <a:xfrm>
            <a:off x="17246045" y="723497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6A8CAA8-539D-FC39-E931-AB2DF20B3261}"/>
              </a:ext>
            </a:extLst>
          </p:cNvPr>
          <p:cNvSpPr/>
          <p:nvPr/>
        </p:nvSpPr>
        <p:spPr>
          <a:xfrm>
            <a:off x="17981252" y="729462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9141910-8138-749F-B9AA-807676906F2C}"/>
              </a:ext>
            </a:extLst>
          </p:cNvPr>
          <p:cNvSpPr/>
          <p:nvPr/>
        </p:nvSpPr>
        <p:spPr>
          <a:xfrm>
            <a:off x="18255602" y="70073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E315D943-EFE7-5797-8107-7EFF8E4AF667}"/>
              </a:ext>
            </a:extLst>
          </p:cNvPr>
          <p:cNvSpPr/>
          <p:nvPr/>
        </p:nvSpPr>
        <p:spPr>
          <a:xfrm>
            <a:off x="17756235" y="81419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9A2CC95D-BCA4-10F6-3F23-661028BAF544}"/>
              </a:ext>
            </a:extLst>
          </p:cNvPr>
          <p:cNvSpPr/>
          <p:nvPr/>
        </p:nvSpPr>
        <p:spPr>
          <a:xfrm>
            <a:off x="18412530" y="819600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C212D10B-4841-3901-DB05-DDE59B88BD83}"/>
              </a:ext>
            </a:extLst>
          </p:cNvPr>
          <p:cNvSpPr/>
          <p:nvPr/>
        </p:nvSpPr>
        <p:spPr>
          <a:xfrm>
            <a:off x="18489127" y="899395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A0B36983-C064-4D8E-BD88-1AD88DAED54C}"/>
              </a:ext>
            </a:extLst>
          </p:cNvPr>
          <p:cNvSpPr/>
          <p:nvPr/>
        </p:nvSpPr>
        <p:spPr>
          <a:xfrm>
            <a:off x="19004309" y="829584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89865016-7603-7F2D-049E-6438445D8A67}"/>
              </a:ext>
            </a:extLst>
          </p:cNvPr>
          <p:cNvSpPr/>
          <p:nvPr/>
        </p:nvSpPr>
        <p:spPr>
          <a:xfrm>
            <a:off x="19465924" y="929997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DF8D7CD7-00DE-07F8-7676-51AEDF9B320B}"/>
              </a:ext>
            </a:extLst>
          </p:cNvPr>
          <p:cNvSpPr/>
          <p:nvPr/>
        </p:nvSpPr>
        <p:spPr>
          <a:xfrm>
            <a:off x="19480430" y="7470754"/>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A082B9D3-39C5-4431-63E5-E0DB164FF265}"/>
              </a:ext>
            </a:extLst>
          </p:cNvPr>
          <p:cNvSpPr/>
          <p:nvPr/>
        </p:nvSpPr>
        <p:spPr>
          <a:xfrm>
            <a:off x="19079200" y="600998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6FBEA336-089C-DB94-6B91-4BC2611DA117}"/>
              </a:ext>
            </a:extLst>
          </p:cNvPr>
          <p:cNvCxnSpPr>
            <a:stCxn id="66" idx="0"/>
            <a:endCxn id="7" idx="4"/>
          </p:cNvCxnSpPr>
          <p:nvPr/>
        </p:nvCxnSpPr>
        <p:spPr>
          <a:xfrm flipH="1" flipV="1">
            <a:off x="17676623" y="9153777"/>
            <a:ext cx="16923" cy="35996"/>
          </a:xfrm>
          <a:prstGeom prst="line">
            <a:avLst/>
          </a:prstGeom>
        </p:spPr>
        <p:style>
          <a:lnRef idx="1">
            <a:schemeClr val="accent3"/>
          </a:lnRef>
          <a:fillRef idx="0">
            <a:schemeClr val="accent3"/>
          </a:fillRef>
          <a:effectRef idx="0">
            <a:schemeClr val="accent3"/>
          </a:effectRef>
          <a:fontRef idx="minor">
            <a:schemeClr val="tx1"/>
          </a:fontRef>
        </p:style>
      </p:cxnSp>
      <p:cxnSp>
        <p:nvCxnSpPr>
          <p:cNvPr id="83" name="Straight Connector 82">
            <a:extLst>
              <a:ext uri="{FF2B5EF4-FFF2-40B4-BE49-F238E27FC236}">
                <a16:creationId xmlns:a16="http://schemas.microsoft.com/office/drawing/2014/main" id="{6E236BEF-0EA9-2423-D0F9-E35275867B1F}"/>
              </a:ext>
            </a:extLst>
          </p:cNvPr>
          <p:cNvCxnSpPr>
            <a:stCxn id="145" idx="2"/>
            <a:endCxn id="139" idx="1"/>
          </p:cNvCxnSpPr>
          <p:nvPr/>
        </p:nvCxnSpPr>
        <p:spPr>
          <a:xfrm>
            <a:off x="17226134" y="9312836"/>
            <a:ext cx="42688" cy="141023"/>
          </a:xfrm>
          <a:prstGeom prst="line">
            <a:avLst/>
          </a:prstGeom>
        </p:spPr>
        <p:style>
          <a:lnRef idx="1">
            <a:schemeClr val="accent3"/>
          </a:lnRef>
          <a:fillRef idx="0">
            <a:schemeClr val="accent3"/>
          </a:fillRef>
          <a:effectRef idx="0">
            <a:schemeClr val="accent3"/>
          </a:effectRef>
          <a:fontRef idx="minor">
            <a:schemeClr val="tx1"/>
          </a:fontRef>
        </p:style>
      </p:cxnSp>
      <p:cxnSp>
        <p:nvCxnSpPr>
          <p:cNvPr id="84" name="Straight Connector 83">
            <a:extLst>
              <a:ext uri="{FF2B5EF4-FFF2-40B4-BE49-F238E27FC236}">
                <a16:creationId xmlns:a16="http://schemas.microsoft.com/office/drawing/2014/main" id="{38BE81F9-6753-5DB5-4FFD-758599474F7A}"/>
              </a:ext>
            </a:extLst>
          </p:cNvPr>
          <p:cNvCxnSpPr>
            <a:cxnSpLocks/>
            <a:stCxn id="73" idx="1"/>
          </p:cNvCxnSpPr>
          <p:nvPr/>
        </p:nvCxnSpPr>
        <p:spPr>
          <a:xfrm>
            <a:off x="17756235" y="829584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85" name="Straight Connector 84">
            <a:extLst>
              <a:ext uri="{FF2B5EF4-FFF2-40B4-BE49-F238E27FC236}">
                <a16:creationId xmlns:a16="http://schemas.microsoft.com/office/drawing/2014/main" id="{A6B5C95A-AED4-0369-5D2A-11DCCF370C14}"/>
              </a:ext>
            </a:extLst>
          </p:cNvPr>
          <p:cNvCxnSpPr>
            <a:cxnSpLocks/>
            <a:stCxn id="5" idx="4"/>
            <a:endCxn id="74" idx="0"/>
          </p:cNvCxnSpPr>
          <p:nvPr/>
        </p:nvCxnSpPr>
        <p:spPr>
          <a:xfrm>
            <a:off x="18604797" y="8133623"/>
            <a:ext cx="8348" cy="62383"/>
          </a:xfrm>
          <a:prstGeom prst="line">
            <a:avLst/>
          </a:prstGeom>
        </p:spPr>
        <p:style>
          <a:lnRef idx="1">
            <a:schemeClr val="accent3"/>
          </a:lnRef>
          <a:fillRef idx="0">
            <a:schemeClr val="accent3"/>
          </a:fillRef>
          <a:effectRef idx="0">
            <a:schemeClr val="accent3"/>
          </a:effectRef>
          <a:fontRef idx="minor">
            <a:schemeClr val="tx1"/>
          </a:fontRef>
        </p:style>
      </p:cxnSp>
      <p:cxnSp>
        <p:nvCxnSpPr>
          <p:cNvPr id="86" name="Straight Connector 85">
            <a:extLst>
              <a:ext uri="{FF2B5EF4-FFF2-40B4-BE49-F238E27FC236}">
                <a16:creationId xmlns:a16="http://schemas.microsoft.com/office/drawing/2014/main" id="{10139A96-CD0F-C7AD-070B-1A6747170AA0}"/>
              </a:ext>
            </a:extLst>
          </p:cNvPr>
          <p:cNvCxnSpPr>
            <a:cxnSpLocks/>
            <a:endCxn id="76" idx="2"/>
          </p:cNvCxnSpPr>
          <p:nvPr/>
        </p:nvCxnSpPr>
        <p:spPr>
          <a:xfrm flipH="1" flipV="1">
            <a:off x="19204924" y="8603617"/>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87" name="Straight Connector 86">
            <a:extLst>
              <a:ext uri="{FF2B5EF4-FFF2-40B4-BE49-F238E27FC236}">
                <a16:creationId xmlns:a16="http://schemas.microsoft.com/office/drawing/2014/main" id="{E56095E3-0D89-4024-60CB-383B17A6C29F}"/>
              </a:ext>
            </a:extLst>
          </p:cNvPr>
          <p:cNvCxnSpPr>
            <a:cxnSpLocks/>
            <a:stCxn id="8" idx="3"/>
            <a:endCxn id="77" idx="0"/>
          </p:cNvCxnSpPr>
          <p:nvPr/>
        </p:nvCxnSpPr>
        <p:spPr>
          <a:xfrm>
            <a:off x="19519002" y="9204218"/>
            <a:ext cx="147537" cy="95753"/>
          </a:xfrm>
          <a:prstGeom prst="line">
            <a:avLst/>
          </a:prstGeom>
        </p:spPr>
        <p:style>
          <a:lnRef idx="1">
            <a:schemeClr val="accent3"/>
          </a:lnRef>
          <a:fillRef idx="0">
            <a:schemeClr val="accent3"/>
          </a:fillRef>
          <a:effectRef idx="0">
            <a:schemeClr val="accent3"/>
          </a:effectRef>
          <a:fontRef idx="minor">
            <a:schemeClr val="tx1"/>
          </a:fontRef>
        </p:style>
      </p:cxnSp>
      <p:cxnSp>
        <p:nvCxnSpPr>
          <p:cNvPr id="88" name="Straight Connector 87">
            <a:extLst>
              <a:ext uri="{FF2B5EF4-FFF2-40B4-BE49-F238E27FC236}">
                <a16:creationId xmlns:a16="http://schemas.microsoft.com/office/drawing/2014/main" id="{8ED6E820-D4C8-4C59-C93B-1A6667CC9D53}"/>
              </a:ext>
            </a:extLst>
          </p:cNvPr>
          <p:cNvCxnSpPr>
            <a:cxnSpLocks/>
            <a:stCxn id="144" idx="0"/>
            <a:endCxn id="75" idx="0"/>
          </p:cNvCxnSpPr>
          <p:nvPr/>
        </p:nvCxnSpPr>
        <p:spPr>
          <a:xfrm>
            <a:off x="18685146" y="8939649"/>
            <a:ext cx="4596" cy="5431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8658A3FF-7501-2644-713C-EDAFC70D4BF3}"/>
              </a:ext>
            </a:extLst>
          </p:cNvPr>
          <p:cNvCxnSpPr>
            <a:cxnSpLocks/>
            <a:stCxn id="134" idx="0"/>
            <a:endCxn id="68" idx="0"/>
          </p:cNvCxnSpPr>
          <p:nvPr/>
        </p:nvCxnSpPr>
        <p:spPr>
          <a:xfrm>
            <a:off x="16773413" y="8124592"/>
            <a:ext cx="20438"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90A55F09-A360-0586-3070-0FB525D69A81}"/>
              </a:ext>
            </a:extLst>
          </p:cNvPr>
          <p:cNvCxnSpPr>
            <a:cxnSpLocks/>
          </p:cNvCxnSpPr>
          <p:nvPr/>
        </p:nvCxnSpPr>
        <p:spPr>
          <a:xfrm>
            <a:off x="17387364" y="7433492"/>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A1E8DCEC-2650-A816-64CB-C8919227C3A6}"/>
              </a:ext>
            </a:extLst>
          </p:cNvPr>
          <p:cNvCxnSpPr>
            <a:cxnSpLocks/>
          </p:cNvCxnSpPr>
          <p:nvPr/>
        </p:nvCxnSpPr>
        <p:spPr>
          <a:xfrm>
            <a:off x="17404987" y="77883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5" name="Straight Connector 104">
            <a:extLst>
              <a:ext uri="{FF2B5EF4-FFF2-40B4-BE49-F238E27FC236}">
                <a16:creationId xmlns:a16="http://schemas.microsoft.com/office/drawing/2014/main" id="{8A284D5F-2C35-3087-0665-17D99D4D4F3E}"/>
              </a:ext>
            </a:extLst>
          </p:cNvPr>
          <p:cNvCxnSpPr>
            <a:cxnSpLocks/>
          </p:cNvCxnSpPr>
          <p:nvPr/>
        </p:nvCxnSpPr>
        <p:spPr>
          <a:xfrm>
            <a:off x="18166692" y="7470754"/>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a:extLst>
              <a:ext uri="{FF2B5EF4-FFF2-40B4-BE49-F238E27FC236}">
                <a16:creationId xmlns:a16="http://schemas.microsoft.com/office/drawing/2014/main" id="{33E40316-3F9A-FBDC-7569-E8C7D792E922}"/>
              </a:ext>
            </a:extLst>
          </p:cNvPr>
          <p:cNvCxnSpPr>
            <a:cxnSpLocks/>
          </p:cNvCxnSpPr>
          <p:nvPr/>
        </p:nvCxnSpPr>
        <p:spPr>
          <a:xfrm>
            <a:off x="18430162" y="69115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7" name="Straight Connector 106">
            <a:extLst>
              <a:ext uri="{FF2B5EF4-FFF2-40B4-BE49-F238E27FC236}">
                <a16:creationId xmlns:a16="http://schemas.microsoft.com/office/drawing/2014/main" id="{A1C0194D-58E3-93DF-81A8-4DC0A8ADEF5E}"/>
              </a:ext>
            </a:extLst>
          </p:cNvPr>
          <p:cNvCxnSpPr>
            <a:cxnSpLocks/>
          </p:cNvCxnSpPr>
          <p:nvPr/>
        </p:nvCxnSpPr>
        <p:spPr>
          <a:xfrm>
            <a:off x="19482395" y="7492205"/>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8" name="Straight Connector 107">
            <a:extLst>
              <a:ext uri="{FF2B5EF4-FFF2-40B4-BE49-F238E27FC236}">
                <a16:creationId xmlns:a16="http://schemas.microsoft.com/office/drawing/2014/main" id="{E2ABA301-F752-3FEA-B7D8-A9881BF89C35}"/>
              </a:ext>
            </a:extLst>
          </p:cNvPr>
          <p:cNvCxnSpPr>
            <a:cxnSpLocks/>
          </p:cNvCxnSpPr>
          <p:nvPr/>
        </p:nvCxnSpPr>
        <p:spPr>
          <a:xfrm>
            <a:off x="19274524" y="6217206"/>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114" name="Group 113">
            <a:extLst>
              <a:ext uri="{FF2B5EF4-FFF2-40B4-BE49-F238E27FC236}">
                <a16:creationId xmlns:a16="http://schemas.microsoft.com/office/drawing/2014/main" id="{6C3456B9-EA09-AC91-4437-A08472B7CC20}"/>
              </a:ext>
            </a:extLst>
          </p:cNvPr>
          <p:cNvGrpSpPr/>
          <p:nvPr/>
        </p:nvGrpSpPr>
        <p:grpSpPr>
          <a:xfrm>
            <a:off x="16706003" y="7300768"/>
            <a:ext cx="96792" cy="337133"/>
            <a:chOff x="16706003" y="7300768"/>
            <a:chExt cx="96792" cy="337133"/>
          </a:xfrm>
        </p:grpSpPr>
        <p:sp>
          <p:nvSpPr>
            <p:cNvPr id="110" name="Rectangle 109">
              <a:extLst>
                <a:ext uri="{FF2B5EF4-FFF2-40B4-BE49-F238E27FC236}">
                  <a16:creationId xmlns:a16="http://schemas.microsoft.com/office/drawing/2014/main" id="{C582181A-13A8-5753-2A6D-F7FBE1E9B79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C72624A-E32B-0BAF-54BA-85D1AF725E6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57CBA3-1C85-925C-6E0D-50A5A9078DC6}"/>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BDACFCF3-92DB-46A6-48EE-C5C7888666E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8DE529BA-08E5-8A53-99F3-220EC05E2D0A}"/>
              </a:ext>
            </a:extLst>
          </p:cNvPr>
          <p:cNvGrpSpPr/>
          <p:nvPr/>
        </p:nvGrpSpPr>
        <p:grpSpPr>
          <a:xfrm>
            <a:off x="17101761" y="7265945"/>
            <a:ext cx="96792" cy="337133"/>
            <a:chOff x="16706003" y="7300768"/>
            <a:chExt cx="96792" cy="337133"/>
          </a:xfrm>
        </p:grpSpPr>
        <p:sp>
          <p:nvSpPr>
            <p:cNvPr id="116" name="Rectangle 115">
              <a:extLst>
                <a:ext uri="{FF2B5EF4-FFF2-40B4-BE49-F238E27FC236}">
                  <a16:creationId xmlns:a16="http://schemas.microsoft.com/office/drawing/2014/main" id="{1EBA5930-4250-44FA-F1F5-6D2BE331AE5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12770BD-B6FD-6928-72C9-9A50454A43C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049FBAE-04C8-7636-DD4B-85D2EACFB62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3096A461-1CA5-854D-B16E-C5EEBD441ED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5103EC4A-B107-1ECC-2132-5BB0ADAE5C6B}"/>
              </a:ext>
            </a:extLst>
          </p:cNvPr>
          <p:cNvGrpSpPr/>
          <p:nvPr/>
        </p:nvGrpSpPr>
        <p:grpSpPr>
          <a:xfrm>
            <a:off x="17351013" y="6442932"/>
            <a:ext cx="96792" cy="337133"/>
            <a:chOff x="16706003" y="7300768"/>
            <a:chExt cx="96792" cy="337133"/>
          </a:xfrm>
        </p:grpSpPr>
        <p:sp>
          <p:nvSpPr>
            <p:cNvPr id="122" name="Rectangle 121">
              <a:extLst>
                <a:ext uri="{FF2B5EF4-FFF2-40B4-BE49-F238E27FC236}">
                  <a16:creationId xmlns:a16="http://schemas.microsoft.com/office/drawing/2014/main" id="{A77B258F-7FDE-2FD8-B8EB-CBA98A970B4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B0960B3-793D-9012-46B7-25FFD9F6D69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D3EF22A-7BA3-EDAC-823D-7358F3C6B9E3}"/>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91F4024-274F-506A-D13A-C619461C087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D0D1DA1A-EFBC-532A-A673-70CD89662079}"/>
              </a:ext>
            </a:extLst>
          </p:cNvPr>
          <p:cNvGrpSpPr/>
          <p:nvPr/>
        </p:nvGrpSpPr>
        <p:grpSpPr>
          <a:xfrm>
            <a:off x="18687308" y="6955731"/>
            <a:ext cx="96792" cy="337133"/>
            <a:chOff x="16706003" y="7300768"/>
            <a:chExt cx="96792" cy="337133"/>
          </a:xfrm>
        </p:grpSpPr>
        <p:sp>
          <p:nvSpPr>
            <p:cNvPr id="157" name="Rectangle 156">
              <a:extLst>
                <a:ext uri="{FF2B5EF4-FFF2-40B4-BE49-F238E27FC236}">
                  <a16:creationId xmlns:a16="http://schemas.microsoft.com/office/drawing/2014/main" id="{1363F713-555C-A158-6C69-5D91AB8A81E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F86E3F1B-203D-6198-933E-23441EDBA8D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D950ABEB-1EDE-AE3F-6E85-C720426785C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43C4F824-4089-372F-CAF8-791F2A2EE7C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C88C1243-3146-3BE3-B7D1-3C7E7102305C}"/>
              </a:ext>
            </a:extLst>
          </p:cNvPr>
          <p:cNvGrpSpPr/>
          <p:nvPr/>
        </p:nvGrpSpPr>
        <p:grpSpPr>
          <a:xfrm>
            <a:off x="19550249" y="6365499"/>
            <a:ext cx="96792" cy="337133"/>
            <a:chOff x="16706003" y="7300768"/>
            <a:chExt cx="96792" cy="337133"/>
          </a:xfrm>
        </p:grpSpPr>
        <p:sp>
          <p:nvSpPr>
            <p:cNvPr id="164" name="Rectangle 163">
              <a:extLst>
                <a:ext uri="{FF2B5EF4-FFF2-40B4-BE49-F238E27FC236}">
                  <a16:creationId xmlns:a16="http://schemas.microsoft.com/office/drawing/2014/main" id="{1E18FB26-97A5-EE94-4B58-91505E2FDFE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8D3FA4C4-FE56-CD66-5300-9599E1F3540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3B68B5F9-1D8B-9B10-4275-6A0B80BAC75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EDBB881-241B-7786-39AF-96664970D7A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826F821E-4D0F-DCF1-8AFA-8D26F485B171}"/>
              </a:ext>
            </a:extLst>
          </p:cNvPr>
          <p:cNvGrpSpPr/>
          <p:nvPr/>
        </p:nvGrpSpPr>
        <p:grpSpPr>
          <a:xfrm>
            <a:off x="18844642" y="7687491"/>
            <a:ext cx="96792" cy="337133"/>
            <a:chOff x="16706003" y="7300768"/>
            <a:chExt cx="96792" cy="337133"/>
          </a:xfrm>
        </p:grpSpPr>
        <p:sp>
          <p:nvSpPr>
            <p:cNvPr id="169" name="Rectangle 168">
              <a:extLst>
                <a:ext uri="{FF2B5EF4-FFF2-40B4-BE49-F238E27FC236}">
                  <a16:creationId xmlns:a16="http://schemas.microsoft.com/office/drawing/2014/main" id="{FD0B5E95-3F59-60F0-41DB-B2AFDB32DE1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CDA49CED-109A-2A04-C22F-2C075F15521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F14AEA0E-0E8E-7A0A-77D8-3C6519338DB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932BF8F8-671B-AB80-5ED2-A0E74DA3A79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4FE9CF65-8896-F80E-A22E-A955213F0F21}"/>
              </a:ext>
            </a:extLst>
          </p:cNvPr>
          <p:cNvGrpSpPr/>
          <p:nvPr/>
        </p:nvGrpSpPr>
        <p:grpSpPr>
          <a:xfrm>
            <a:off x="19262838" y="7529186"/>
            <a:ext cx="96792" cy="337133"/>
            <a:chOff x="16706003" y="7300768"/>
            <a:chExt cx="96792" cy="337133"/>
          </a:xfrm>
        </p:grpSpPr>
        <p:sp>
          <p:nvSpPr>
            <p:cNvPr id="174" name="Rectangle 173">
              <a:extLst>
                <a:ext uri="{FF2B5EF4-FFF2-40B4-BE49-F238E27FC236}">
                  <a16:creationId xmlns:a16="http://schemas.microsoft.com/office/drawing/2014/main" id="{72A00922-B039-9827-FD98-E9E1AAD0698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F2533164-4F03-1534-FD97-A1CA55D2388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EB384F23-C9F0-EDF0-62E1-E6F8EB3306D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759799DF-8178-128F-E247-6A2BF9FBC56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71B3721C-30CA-04D2-EAA4-D78E96267CAA}"/>
              </a:ext>
            </a:extLst>
          </p:cNvPr>
          <p:cNvGrpSpPr/>
          <p:nvPr/>
        </p:nvGrpSpPr>
        <p:grpSpPr>
          <a:xfrm>
            <a:off x="17570869" y="8206257"/>
            <a:ext cx="96792" cy="337133"/>
            <a:chOff x="16706003" y="7300768"/>
            <a:chExt cx="96792" cy="337133"/>
          </a:xfrm>
        </p:grpSpPr>
        <p:sp>
          <p:nvSpPr>
            <p:cNvPr id="183" name="Rectangle 182">
              <a:extLst>
                <a:ext uri="{FF2B5EF4-FFF2-40B4-BE49-F238E27FC236}">
                  <a16:creationId xmlns:a16="http://schemas.microsoft.com/office/drawing/2014/main" id="{79293329-D438-15AB-1179-2F00BB6843E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F67E3F09-F985-244E-87CE-E9CD602684A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B62F06C1-DB16-AC11-AED7-FD83D106C62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9BD2ECD8-F312-3DBF-8B7B-3740C9419825}"/>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104D8A7D-C789-DC6F-1E7D-6C434E501FAC}"/>
              </a:ext>
            </a:extLst>
          </p:cNvPr>
          <p:cNvGrpSpPr/>
          <p:nvPr/>
        </p:nvGrpSpPr>
        <p:grpSpPr>
          <a:xfrm>
            <a:off x="18628754" y="8540021"/>
            <a:ext cx="96792" cy="337133"/>
            <a:chOff x="16706003" y="7300768"/>
            <a:chExt cx="96792" cy="337133"/>
          </a:xfrm>
        </p:grpSpPr>
        <p:sp>
          <p:nvSpPr>
            <p:cNvPr id="189" name="Rectangle 188">
              <a:extLst>
                <a:ext uri="{FF2B5EF4-FFF2-40B4-BE49-F238E27FC236}">
                  <a16:creationId xmlns:a16="http://schemas.microsoft.com/office/drawing/2014/main" id="{18CF9B1C-28D6-A41D-AA11-9DACBD94438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868F0F08-C0EB-CD93-0A03-CA649E74FFF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0DA50C8-610D-1CB1-8DD7-3F65599B448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1ACC9095-2BF5-64D9-8304-AA941FE88B7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BA3CE9B3-0773-E903-FCE7-C2BBA71E6D01}"/>
              </a:ext>
            </a:extLst>
          </p:cNvPr>
          <p:cNvGrpSpPr/>
          <p:nvPr/>
        </p:nvGrpSpPr>
        <p:grpSpPr>
          <a:xfrm>
            <a:off x="18873119" y="8374823"/>
            <a:ext cx="96792" cy="337133"/>
            <a:chOff x="16706003" y="7300768"/>
            <a:chExt cx="96792" cy="337133"/>
          </a:xfrm>
        </p:grpSpPr>
        <p:sp>
          <p:nvSpPr>
            <p:cNvPr id="197" name="Rectangle 196">
              <a:extLst>
                <a:ext uri="{FF2B5EF4-FFF2-40B4-BE49-F238E27FC236}">
                  <a16:creationId xmlns:a16="http://schemas.microsoft.com/office/drawing/2014/main" id="{53AC896F-9480-5620-7426-AEC9C471A30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F20920A5-52A4-D4E9-6E49-6675A49E2DA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F7782B9E-7FE5-ECF2-6F22-DA2FF9393C5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6848271-1FA4-125F-BFD5-E8268545786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56B734F0-323E-A575-92E9-998CC13816DB}"/>
              </a:ext>
            </a:extLst>
          </p:cNvPr>
          <p:cNvGrpSpPr/>
          <p:nvPr/>
        </p:nvGrpSpPr>
        <p:grpSpPr>
          <a:xfrm>
            <a:off x="19916088" y="8833738"/>
            <a:ext cx="96792" cy="337133"/>
            <a:chOff x="16706003" y="7300768"/>
            <a:chExt cx="96792" cy="337133"/>
          </a:xfrm>
        </p:grpSpPr>
        <p:sp>
          <p:nvSpPr>
            <p:cNvPr id="204" name="Rectangle 203">
              <a:extLst>
                <a:ext uri="{FF2B5EF4-FFF2-40B4-BE49-F238E27FC236}">
                  <a16:creationId xmlns:a16="http://schemas.microsoft.com/office/drawing/2014/main" id="{3BAD9342-4A19-C9B6-B7B8-3D06BB13F26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64F1050-3EF2-AF78-0E2D-93DC2569FC7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73672A0F-FD4B-497C-88B3-7613C531D0F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AC37719C-B825-B127-AF96-A198069B3BD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a:extLst>
              <a:ext uri="{FF2B5EF4-FFF2-40B4-BE49-F238E27FC236}">
                <a16:creationId xmlns:a16="http://schemas.microsoft.com/office/drawing/2014/main" id="{3DADD0DC-7173-C21C-42ED-8E483354D5CD}"/>
              </a:ext>
            </a:extLst>
          </p:cNvPr>
          <p:cNvGrpSpPr/>
          <p:nvPr/>
        </p:nvGrpSpPr>
        <p:grpSpPr>
          <a:xfrm>
            <a:off x="16877563" y="9003603"/>
            <a:ext cx="96792" cy="337133"/>
            <a:chOff x="16706003" y="7300768"/>
            <a:chExt cx="96792" cy="337133"/>
          </a:xfrm>
        </p:grpSpPr>
        <p:sp>
          <p:nvSpPr>
            <p:cNvPr id="209" name="Rectangle 208">
              <a:extLst>
                <a:ext uri="{FF2B5EF4-FFF2-40B4-BE49-F238E27FC236}">
                  <a16:creationId xmlns:a16="http://schemas.microsoft.com/office/drawing/2014/main" id="{60355311-C944-DC8A-4BCC-A7B5169A4D4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D8E43BEB-FBC2-5976-D1DA-9510ED0CDFC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041CD7AA-F1AE-9754-B6B1-FEC10072278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882ECA63-453D-0E19-7B2A-B34BC4AD97A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3" name="Group 212">
            <a:extLst>
              <a:ext uri="{FF2B5EF4-FFF2-40B4-BE49-F238E27FC236}">
                <a16:creationId xmlns:a16="http://schemas.microsoft.com/office/drawing/2014/main" id="{08FE6EBF-B2C6-B0F2-E79F-B66F528CB87A}"/>
              </a:ext>
            </a:extLst>
          </p:cNvPr>
          <p:cNvGrpSpPr/>
          <p:nvPr/>
        </p:nvGrpSpPr>
        <p:grpSpPr>
          <a:xfrm>
            <a:off x="17830042" y="7560875"/>
            <a:ext cx="96792" cy="337133"/>
            <a:chOff x="16706003" y="7300768"/>
            <a:chExt cx="96792" cy="337133"/>
          </a:xfrm>
        </p:grpSpPr>
        <p:sp>
          <p:nvSpPr>
            <p:cNvPr id="214" name="Rectangle 213">
              <a:extLst>
                <a:ext uri="{FF2B5EF4-FFF2-40B4-BE49-F238E27FC236}">
                  <a16:creationId xmlns:a16="http://schemas.microsoft.com/office/drawing/2014/main" id="{8AF450E1-465D-5AEE-DE09-02435D9D27E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63D8D97D-54BC-1937-9624-4427E597F82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BB3AE0CD-CC37-EDD6-83DF-563FDFEA95B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D33608CC-1CE9-89A8-65DD-5CBE7463CC1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78804A2C-48F1-835B-3C0D-E93D3D708870}"/>
              </a:ext>
            </a:extLst>
          </p:cNvPr>
          <p:cNvGrpSpPr/>
          <p:nvPr/>
        </p:nvGrpSpPr>
        <p:grpSpPr>
          <a:xfrm>
            <a:off x="17958697" y="8776457"/>
            <a:ext cx="96792" cy="337133"/>
            <a:chOff x="16706003" y="7300768"/>
            <a:chExt cx="96792" cy="337133"/>
          </a:xfrm>
        </p:grpSpPr>
        <p:sp>
          <p:nvSpPr>
            <p:cNvPr id="219" name="Rectangle 218">
              <a:extLst>
                <a:ext uri="{FF2B5EF4-FFF2-40B4-BE49-F238E27FC236}">
                  <a16:creationId xmlns:a16="http://schemas.microsoft.com/office/drawing/2014/main" id="{CD59A9B5-0A3E-DD57-F41D-EFE04281E5D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23A7836-72AB-8721-943D-777823BBF82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B0CEC676-9C7A-BBA6-4C15-6B2FF6E1D53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4AABE3AE-0231-B2F2-A24F-1435CBD56D2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5C4BBB8B-DF14-7CD0-35FC-E683FBEF9102}"/>
              </a:ext>
            </a:extLst>
          </p:cNvPr>
          <p:cNvGrpSpPr/>
          <p:nvPr/>
        </p:nvGrpSpPr>
        <p:grpSpPr>
          <a:xfrm>
            <a:off x="17282454" y="9526813"/>
            <a:ext cx="96792" cy="337133"/>
            <a:chOff x="16706003" y="7300768"/>
            <a:chExt cx="96792" cy="337133"/>
          </a:xfrm>
        </p:grpSpPr>
        <p:sp>
          <p:nvSpPr>
            <p:cNvPr id="224" name="Rectangle 223">
              <a:extLst>
                <a:ext uri="{FF2B5EF4-FFF2-40B4-BE49-F238E27FC236}">
                  <a16:creationId xmlns:a16="http://schemas.microsoft.com/office/drawing/2014/main" id="{4E15954B-89A1-4AB9-7CBC-E65C09ED690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852B5DBB-543C-0B0F-876C-A9FC3F71A33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C752A10A-75DE-4618-0ACC-E58BAFF9CDD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B4DA8666-5E19-A2F6-FE62-299DE870C5E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8" name="Straight Connector 227">
            <a:extLst>
              <a:ext uri="{FF2B5EF4-FFF2-40B4-BE49-F238E27FC236}">
                <a16:creationId xmlns:a16="http://schemas.microsoft.com/office/drawing/2014/main" id="{C975EED0-F106-B5B9-68FB-C2A145F748F7}"/>
              </a:ext>
            </a:extLst>
          </p:cNvPr>
          <p:cNvCxnSpPr>
            <a:cxnSpLocks/>
            <a:stCxn id="3" idx="0"/>
            <a:endCxn id="113" idx="0"/>
          </p:cNvCxnSpPr>
          <p:nvPr/>
        </p:nvCxnSpPr>
        <p:spPr>
          <a:xfrm flipH="1" flipV="1">
            <a:off x="16754562" y="7553854"/>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2" name="Straight Connector 231">
            <a:extLst>
              <a:ext uri="{FF2B5EF4-FFF2-40B4-BE49-F238E27FC236}">
                <a16:creationId xmlns:a16="http://schemas.microsoft.com/office/drawing/2014/main" id="{3A28ABC9-60E7-0783-F4BB-CFA3B33056DB}"/>
              </a:ext>
            </a:extLst>
          </p:cNvPr>
          <p:cNvCxnSpPr>
            <a:cxnSpLocks/>
          </p:cNvCxnSpPr>
          <p:nvPr/>
        </p:nvCxnSpPr>
        <p:spPr>
          <a:xfrm flipH="1" flipV="1">
            <a:off x="17146213" y="7510605"/>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3" name="Straight Connector 232">
            <a:extLst>
              <a:ext uri="{FF2B5EF4-FFF2-40B4-BE49-F238E27FC236}">
                <a16:creationId xmlns:a16="http://schemas.microsoft.com/office/drawing/2014/main" id="{7F58EF93-0173-9CEB-97CD-E32842F897C4}"/>
              </a:ext>
            </a:extLst>
          </p:cNvPr>
          <p:cNvCxnSpPr>
            <a:cxnSpLocks/>
          </p:cNvCxnSpPr>
          <p:nvPr/>
        </p:nvCxnSpPr>
        <p:spPr>
          <a:xfrm flipV="1">
            <a:off x="17111527" y="9670411"/>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235" name="Straight Connector 234">
            <a:extLst>
              <a:ext uri="{FF2B5EF4-FFF2-40B4-BE49-F238E27FC236}">
                <a16:creationId xmlns:a16="http://schemas.microsoft.com/office/drawing/2014/main" id="{A4125B16-4C24-8346-540A-25007C802975}"/>
              </a:ext>
            </a:extLst>
          </p:cNvPr>
          <p:cNvCxnSpPr>
            <a:cxnSpLocks/>
          </p:cNvCxnSpPr>
          <p:nvPr/>
        </p:nvCxnSpPr>
        <p:spPr>
          <a:xfrm>
            <a:off x="16891262" y="9206236"/>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237" name="Straight Connector 236">
            <a:extLst>
              <a:ext uri="{FF2B5EF4-FFF2-40B4-BE49-F238E27FC236}">
                <a16:creationId xmlns:a16="http://schemas.microsoft.com/office/drawing/2014/main" id="{52FDBFFD-E3D5-DA04-67D0-88FB931C7F97}"/>
              </a:ext>
            </a:extLst>
          </p:cNvPr>
          <p:cNvCxnSpPr>
            <a:cxnSpLocks/>
            <a:endCxn id="221" idx="0"/>
          </p:cNvCxnSpPr>
          <p:nvPr/>
        </p:nvCxnSpPr>
        <p:spPr>
          <a:xfrm>
            <a:off x="17810123" y="8936071"/>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239" name="Straight Connector 238">
            <a:extLst>
              <a:ext uri="{FF2B5EF4-FFF2-40B4-BE49-F238E27FC236}">
                <a16:creationId xmlns:a16="http://schemas.microsoft.com/office/drawing/2014/main" id="{4A7F8C9A-344A-2FB4-5DBF-0F9D786D6F13}"/>
              </a:ext>
            </a:extLst>
          </p:cNvPr>
          <p:cNvCxnSpPr>
            <a:cxnSpLocks/>
            <a:endCxn id="216" idx="0"/>
          </p:cNvCxnSpPr>
          <p:nvPr/>
        </p:nvCxnSpPr>
        <p:spPr>
          <a:xfrm flipV="1">
            <a:off x="17768495" y="77260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1" name="Straight Connector 240">
            <a:extLst>
              <a:ext uri="{FF2B5EF4-FFF2-40B4-BE49-F238E27FC236}">
                <a16:creationId xmlns:a16="http://schemas.microsoft.com/office/drawing/2014/main" id="{CE828B17-E760-A0FE-C891-FBBA0E73CE8A}"/>
              </a:ext>
            </a:extLst>
          </p:cNvPr>
          <p:cNvCxnSpPr>
            <a:cxnSpLocks/>
          </p:cNvCxnSpPr>
          <p:nvPr/>
        </p:nvCxnSpPr>
        <p:spPr>
          <a:xfrm flipV="1">
            <a:off x="18759047" y="783531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2" name="Straight Connector 241">
            <a:extLst>
              <a:ext uri="{FF2B5EF4-FFF2-40B4-BE49-F238E27FC236}">
                <a16:creationId xmlns:a16="http://schemas.microsoft.com/office/drawing/2014/main" id="{5B9270AF-76C0-4682-664D-578B13C7CFA3}"/>
              </a:ext>
            </a:extLst>
          </p:cNvPr>
          <p:cNvCxnSpPr>
            <a:cxnSpLocks/>
          </p:cNvCxnSpPr>
          <p:nvPr/>
        </p:nvCxnSpPr>
        <p:spPr>
          <a:xfrm flipV="1">
            <a:off x="19324191" y="7578225"/>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3" name="Straight Connector 242">
            <a:extLst>
              <a:ext uri="{FF2B5EF4-FFF2-40B4-BE49-F238E27FC236}">
                <a16:creationId xmlns:a16="http://schemas.microsoft.com/office/drawing/2014/main" id="{3677EA29-E9F7-86AE-E61C-573AE36312AC}"/>
              </a:ext>
            </a:extLst>
          </p:cNvPr>
          <p:cNvCxnSpPr>
            <a:cxnSpLocks/>
          </p:cNvCxnSpPr>
          <p:nvPr/>
        </p:nvCxnSpPr>
        <p:spPr>
          <a:xfrm flipV="1">
            <a:off x="19820211" y="8947870"/>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4" name="Straight Connector 243">
            <a:extLst>
              <a:ext uri="{FF2B5EF4-FFF2-40B4-BE49-F238E27FC236}">
                <a16:creationId xmlns:a16="http://schemas.microsoft.com/office/drawing/2014/main" id="{DE32EEF2-C686-3F43-1973-CB1327488069}"/>
              </a:ext>
            </a:extLst>
          </p:cNvPr>
          <p:cNvCxnSpPr>
            <a:cxnSpLocks/>
          </p:cNvCxnSpPr>
          <p:nvPr/>
        </p:nvCxnSpPr>
        <p:spPr>
          <a:xfrm flipV="1">
            <a:off x="18940398" y="8362747"/>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5" name="Straight Connector 244">
            <a:extLst>
              <a:ext uri="{FF2B5EF4-FFF2-40B4-BE49-F238E27FC236}">
                <a16:creationId xmlns:a16="http://schemas.microsoft.com/office/drawing/2014/main" id="{D7082F7A-4F31-DF71-D899-BBD56B2B95C5}"/>
              </a:ext>
            </a:extLst>
          </p:cNvPr>
          <p:cNvCxnSpPr>
            <a:cxnSpLocks/>
          </p:cNvCxnSpPr>
          <p:nvPr/>
        </p:nvCxnSpPr>
        <p:spPr>
          <a:xfrm flipV="1">
            <a:off x="18550083" y="86865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6" name="Straight Connector 245">
            <a:extLst>
              <a:ext uri="{FF2B5EF4-FFF2-40B4-BE49-F238E27FC236}">
                <a16:creationId xmlns:a16="http://schemas.microsoft.com/office/drawing/2014/main" id="{3909EE54-4C86-723E-5152-662C1BB037B6}"/>
              </a:ext>
            </a:extLst>
          </p:cNvPr>
          <p:cNvCxnSpPr>
            <a:cxnSpLocks/>
            <a:endCxn id="165" idx="1"/>
          </p:cNvCxnSpPr>
          <p:nvPr/>
        </p:nvCxnSpPr>
        <p:spPr>
          <a:xfrm flipV="1">
            <a:off x="19430577" y="6488664"/>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248" name="Straight Connector 247">
            <a:extLst>
              <a:ext uri="{FF2B5EF4-FFF2-40B4-BE49-F238E27FC236}">
                <a16:creationId xmlns:a16="http://schemas.microsoft.com/office/drawing/2014/main" id="{5DCA2660-E39C-5FA6-A581-73EEF1FA5F2D}"/>
              </a:ext>
            </a:extLst>
          </p:cNvPr>
          <p:cNvCxnSpPr>
            <a:cxnSpLocks/>
            <a:endCxn id="125" idx="3"/>
          </p:cNvCxnSpPr>
          <p:nvPr/>
        </p:nvCxnSpPr>
        <p:spPr>
          <a:xfrm flipV="1">
            <a:off x="17387364" y="6738042"/>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250" name="Straight Connector 249">
            <a:extLst>
              <a:ext uri="{FF2B5EF4-FFF2-40B4-BE49-F238E27FC236}">
                <a16:creationId xmlns:a16="http://schemas.microsoft.com/office/drawing/2014/main" id="{8C6C561F-5C0D-3FE3-8F17-304DFE672B84}"/>
              </a:ext>
            </a:extLst>
          </p:cNvPr>
          <p:cNvCxnSpPr>
            <a:cxnSpLocks/>
          </p:cNvCxnSpPr>
          <p:nvPr/>
        </p:nvCxnSpPr>
        <p:spPr>
          <a:xfrm flipV="1">
            <a:off x="18701917" y="7014263"/>
            <a:ext cx="60086" cy="161823"/>
          </a:xfrm>
          <a:prstGeom prst="line">
            <a:avLst/>
          </a:prstGeom>
        </p:spPr>
        <p:style>
          <a:lnRef idx="1">
            <a:schemeClr val="accent3"/>
          </a:lnRef>
          <a:fillRef idx="0">
            <a:schemeClr val="accent3"/>
          </a:fillRef>
          <a:effectRef idx="0">
            <a:schemeClr val="accent3"/>
          </a:effectRef>
          <a:fontRef idx="minor">
            <a:schemeClr val="tx1"/>
          </a:fontRef>
        </p:style>
      </p:cxnSp>
      <p:pic>
        <p:nvPicPr>
          <p:cNvPr id="253" name="Graphic 252" descr="User with solid fill">
            <a:extLst>
              <a:ext uri="{FF2B5EF4-FFF2-40B4-BE49-F238E27FC236}">
                <a16:creationId xmlns:a16="http://schemas.microsoft.com/office/drawing/2014/main" id="{FA033FB9-7169-D503-A6FA-208FA30BA4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10401" y="7652350"/>
            <a:ext cx="914400" cy="914400"/>
          </a:xfrm>
          <a:prstGeom prst="rect">
            <a:avLst/>
          </a:prstGeom>
        </p:spPr>
      </p:pic>
      <p:grpSp>
        <p:nvGrpSpPr>
          <p:cNvPr id="240" name="Group 239">
            <a:extLst>
              <a:ext uri="{FF2B5EF4-FFF2-40B4-BE49-F238E27FC236}">
                <a16:creationId xmlns:a16="http://schemas.microsoft.com/office/drawing/2014/main" id="{1ACF281D-478C-84B5-44F4-C53660B658EA}"/>
              </a:ext>
            </a:extLst>
          </p:cNvPr>
          <p:cNvGrpSpPr/>
          <p:nvPr/>
        </p:nvGrpSpPr>
        <p:grpSpPr>
          <a:xfrm>
            <a:off x="6112773" y="6954916"/>
            <a:ext cx="1671348" cy="1241090"/>
            <a:chOff x="6151200" y="6762706"/>
            <a:chExt cx="1671348" cy="1241090"/>
          </a:xfrm>
          <a:solidFill>
            <a:schemeClr val="bg1">
              <a:lumMod val="85000"/>
              <a:alpha val="90000"/>
            </a:schemeClr>
          </a:solidFill>
        </p:grpSpPr>
        <p:sp>
          <p:nvSpPr>
            <p:cNvPr id="254" name="Rectangle 253">
              <a:extLst>
                <a:ext uri="{FF2B5EF4-FFF2-40B4-BE49-F238E27FC236}">
                  <a16:creationId xmlns:a16="http://schemas.microsoft.com/office/drawing/2014/main" id="{1EC2793E-DC84-C769-B48F-E8E1481E9C84}"/>
                </a:ext>
              </a:extLst>
            </p:cNvPr>
            <p:cNvSpPr/>
            <p:nvPr/>
          </p:nvSpPr>
          <p:spPr>
            <a:xfrm>
              <a:off x="6151200" y="7603810"/>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Environment</a:t>
              </a:r>
            </a:p>
          </p:txBody>
        </p:sp>
        <p:sp>
          <p:nvSpPr>
            <p:cNvPr id="256" name="Rectangle 255">
              <a:extLst>
                <a:ext uri="{FF2B5EF4-FFF2-40B4-BE49-F238E27FC236}">
                  <a16:creationId xmlns:a16="http://schemas.microsoft.com/office/drawing/2014/main" id="{2E3A7AA5-70DD-1131-79D0-AB42FA125A27}"/>
                </a:ext>
              </a:extLst>
            </p:cNvPr>
            <p:cNvSpPr/>
            <p:nvPr/>
          </p:nvSpPr>
          <p:spPr>
            <a:xfrm>
              <a:off x="6161785" y="6762706"/>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Digital Artifacts</a:t>
              </a:r>
            </a:p>
          </p:txBody>
        </p:sp>
        <p:sp>
          <p:nvSpPr>
            <p:cNvPr id="257" name="Rectangle 256">
              <a:extLst>
                <a:ext uri="{FF2B5EF4-FFF2-40B4-BE49-F238E27FC236}">
                  <a16:creationId xmlns:a16="http://schemas.microsoft.com/office/drawing/2014/main" id="{CDF9048F-AAF3-2843-34E5-6C8EC4298D54}"/>
                </a:ext>
              </a:extLst>
            </p:cNvPr>
            <p:cNvSpPr/>
            <p:nvPr/>
          </p:nvSpPr>
          <p:spPr>
            <a:xfrm>
              <a:off x="6151200" y="7181051"/>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Physical System</a:t>
              </a:r>
            </a:p>
          </p:txBody>
        </p:sp>
      </p:grpSp>
      <p:cxnSp>
        <p:nvCxnSpPr>
          <p:cNvPr id="19" name="Connector: Elbow 18">
            <a:extLst>
              <a:ext uri="{FF2B5EF4-FFF2-40B4-BE49-F238E27FC236}">
                <a16:creationId xmlns:a16="http://schemas.microsoft.com/office/drawing/2014/main" id="{0640F7AF-442E-7659-4C04-E8FD5606F0A2}"/>
              </a:ext>
            </a:extLst>
          </p:cNvPr>
          <p:cNvCxnSpPr>
            <a:cxnSpLocks/>
          </p:cNvCxnSpPr>
          <p:nvPr/>
        </p:nvCxnSpPr>
        <p:spPr>
          <a:xfrm rot="10800000">
            <a:off x="8850010" y="8627910"/>
            <a:ext cx="3614935" cy="3017993"/>
          </a:xfrm>
          <a:prstGeom prst="bentConnector3">
            <a:avLst>
              <a:gd name="adj1" fmla="val 100058"/>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83DE348-3EE3-D9EB-8BB2-33A7DB360C22}"/>
              </a:ext>
            </a:extLst>
          </p:cNvPr>
          <p:cNvCxnSpPr>
            <a:cxnSpLocks/>
          </p:cNvCxnSpPr>
          <p:nvPr/>
        </p:nvCxnSpPr>
        <p:spPr>
          <a:xfrm>
            <a:off x="8517624" y="8705208"/>
            <a:ext cx="3916920" cy="3245492"/>
          </a:xfrm>
          <a:prstGeom prst="bentConnector3">
            <a:avLst>
              <a:gd name="adj1" fmla="val 607"/>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5B88DFF-F645-59AE-9E06-4599674B45DA}"/>
              </a:ext>
            </a:extLst>
          </p:cNvPr>
          <p:cNvCxnSpPr>
            <a:cxnSpLocks/>
            <a:endCxn id="27" idx="3"/>
          </p:cNvCxnSpPr>
          <p:nvPr/>
        </p:nvCxnSpPr>
        <p:spPr>
          <a:xfrm rot="10800000" flipV="1">
            <a:off x="14201286" y="8535306"/>
            <a:ext cx="8199023" cy="3260854"/>
          </a:xfrm>
          <a:prstGeom prst="bentConnector3">
            <a:avLst>
              <a:gd name="adj1" fmla="val 278"/>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EFC12ECB-F1ED-B56D-2398-67CE611651E1}"/>
              </a:ext>
            </a:extLst>
          </p:cNvPr>
          <p:cNvSpPr/>
          <p:nvPr/>
        </p:nvSpPr>
        <p:spPr>
          <a:xfrm>
            <a:off x="22965068" y="7345238"/>
            <a:ext cx="2092778"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Deductive Reasoning</a:t>
            </a:r>
          </a:p>
        </p:txBody>
      </p:sp>
      <p:cxnSp>
        <p:nvCxnSpPr>
          <p:cNvPr id="155" name="Straight Arrow Connector 154">
            <a:extLst>
              <a:ext uri="{FF2B5EF4-FFF2-40B4-BE49-F238E27FC236}">
                <a16:creationId xmlns:a16="http://schemas.microsoft.com/office/drawing/2014/main" id="{18B41218-596B-3169-BDED-7E8287A12113}"/>
              </a:ext>
            </a:extLst>
          </p:cNvPr>
          <p:cNvCxnSpPr>
            <a:cxnSpLocks/>
            <a:stCxn id="190" idx="1"/>
            <a:endCxn id="150" idx="6"/>
          </p:cNvCxnSpPr>
          <p:nvPr/>
        </p:nvCxnSpPr>
        <p:spPr>
          <a:xfrm flipH="1">
            <a:off x="20868436" y="8236584"/>
            <a:ext cx="332384" cy="24909"/>
          </a:xfrm>
          <a:prstGeom prst="straightConnector1">
            <a:avLst/>
          </a:prstGeom>
          <a:ln w="38100">
            <a:solidFill>
              <a:srgbClr val="7FD7F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6" name="Freeform: Shape 235">
            <a:extLst>
              <a:ext uri="{FF2B5EF4-FFF2-40B4-BE49-F238E27FC236}">
                <a16:creationId xmlns:a16="http://schemas.microsoft.com/office/drawing/2014/main" id="{92454ABE-42EE-0042-3AC2-DE1DB59A1E18}"/>
              </a:ext>
            </a:extLst>
          </p:cNvPr>
          <p:cNvSpPr/>
          <p:nvPr/>
        </p:nvSpPr>
        <p:spPr>
          <a:xfrm>
            <a:off x="20116800" y="5473291"/>
            <a:ext cx="1951124" cy="5526586"/>
          </a:xfrm>
          <a:custGeom>
            <a:avLst/>
            <a:gdLst>
              <a:gd name="connsiteX0" fmla="*/ 0 w 1951124"/>
              <a:gd name="connsiteY0" fmla="*/ 940209 h 5526586"/>
              <a:gd name="connsiteX1" fmla="*/ 889000 w 1951124"/>
              <a:gd name="connsiteY1" fmla="*/ 25809 h 5526586"/>
              <a:gd name="connsiteX2" fmla="*/ 1828800 w 1951124"/>
              <a:gd name="connsiteY2" fmla="*/ 1841909 h 5526586"/>
              <a:gd name="connsiteX3" fmla="*/ 1841500 w 1951124"/>
              <a:gd name="connsiteY3" fmla="*/ 3683409 h 5526586"/>
              <a:gd name="connsiteX4" fmla="*/ 927100 w 1951124"/>
              <a:gd name="connsiteY4" fmla="*/ 5512209 h 5526586"/>
              <a:gd name="connsiteX5" fmla="*/ 12700 w 1951124"/>
              <a:gd name="connsiteY5" fmla="*/ 4585109 h 5526586"/>
              <a:gd name="connsiteX6" fmla="*/ 12700 w 1951124"/>
              <a:gd name="connsiteY6" fmla="*/ 4585109 h 55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124" h="5526586">
                <a:moveTo>
                  <a:pt x="0" y="940209"/>
                </a:moveTo>
                <a:cubicBezTo>
                  <a:pt x="292100" y="407867"/>
                  <a:pt x="584200" y="-124474"/>
                  <a:pt x="889000" y="25809"/>
                </a:cubicBezTo>
                <a:cubicBezTo>
                  <a:pt x="1193800" y="176092"/>
                  <a:pt x="1670050" y="1232309"/>
                  <a:pt x="1828800" y="1841909"/>
                </a:cubicBezTo>
                <a:cubicBezTo>
                  <a:pt x="1987550" y="2451509"/>
                  <a:pt x="1991783" y="3071692"/>
                  <a:pt x="1841500" y="3683409"/>
                </a:cubicBezTo>
                <a:cubicBezTo>
                  <a:pt x="1691217" y="4295126"/>
                  <a:pt x="1231900" y="5361926"/>
                  <a:pt x="927100" y="5512209"/>
                </a:cubicBezTo>
                <a:cubicBezTo>
                  <a:pt x="622300" y="5662492"/>
                  <a:pt x="12700" y="4585109"/>
                  <a:pt x="12700" y="4585109"/>
                </a:cubicBezTo>
                <a:lnTo>
                  <a:pt x="12700" y="4585109"/>
                </a:lnTo>
              </a:path>
            </a:pathLst>
          </a:custGeom>
          <a:noFill/>
          <a:ln w="57150">
            <a:solidFill>
              <a:srgbClr val="7FD7F7">
                <a:alpha val="7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Rounded Corners 189">
            <a:extLst>
              <a:ext uri="{FF2B5EF4-FFF2-40B4-BE49-F238E27FC236}">
                <a16:creationId xmlns:a16="http://schemas.microsoft.com/office/drawing/2014/main" id="{D93E82AE-A466-7604-4DD3-850D1BABBDCD}"/>
              </a:ext>
            </a:extLst>
          </p:cNvPr>
          <p:cNvSpPr/>
          <p:nvPr/>
        </p:nvSpPr>
        <p:spPr>
          <a:xfrm>
            <a:off x="21200820" y="7953990"/>
            <a:ext cx="1595139"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Reasoning</a:t>
            </a:r>
          </a:p>
        </p:txBody>
      </p:sp>
      <p:sp>
        <p:nvSpPr>
          <p:cNvPr id="238" name="Rectangle: Rounded Corners 237">
            <a:extLst>
              <a:ext uri="{FF2B5EF4-FFF2-40B4-BE49-F238E27FC236}">
                <a16:creationId xmlns:a16="http://schemas.microsoft.com/office/drawing/2014/main" id="{052144E8-22D6-1CF1-AF64-0B78028C17F7}"/>
              </a:ext>
            </a:extLst>
          </p:cNvPr>
          <p:cNvSpPr/>
          <p:nvPr/>
        </p:nvSpPr>
        <p:spPr>
          <a:xfrm>
            <a:off x="22965068" y="7996120"/>
            <a:ext cx="209700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Abductive Reasoning</a:t>
            </a:r>
          </a:p>
        </p:txBody>
      </p:sp>
      <p:sp>
        <p:nvSpPr>
          <p:cNvPr id="275" name="Rectangle: Rounded Corners 274">
            <a:extLst>
              <a:ext uri="{FF2B5EF4-FFF2-40B4-BE49-F238E27FC236}">
                <a16:creationId xmlns:a16="http://schemas.microsoft.com/office/drawing/2014/main" id="{78F599FB-47E1-9EA7-D670-A1BF04068A3E}"/>
              </a:ext>
            </a:extLst>
          </p:cNvPr>
          <p:cNvSpPr/>
          <p:nvPr/>
        </p:nvSpPr>
        <p:spPr>
          <a:xfrm>
            <a:off x="22978368" y="8653477"/>
            <a:ext cx="209700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Inductive Reasoning</a:t>
            </a:r>
          </a:p>
        </p:txBody>
      </p:sp>
    </p:spTree>
    <p:extLst>
      <p:ext uri="{BB962C8B-B14F-4D97-AF65-F5344CB8AC3E}">
        <p14:creationId xmlns:p14="http://schemas.microsoft.com/office/powerpoint/2010/main" val="247594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C82FBFD8-8FFF-FFD1-3EF3-6E851ECD4D0D}"/>
              </a:ext>
            </a:extLst>
          </p:cNvPr>
          <p:cNvSpPr/>
          <p:nvPr/>
        </p:nvSpPr>
        <p:spPr>
          <a:xfrm>
            <a:off x="23060796" y="7705368"/>
            <a:ext cx="1856062" cy="1697795"/>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236" name="Freeform: Shape 235">
            <a:extLst>
              <a:ext uri="{FF2B5EF4-FFF2-40B4-BE49-F238E27FC236}">
                <a16:creationId xmlns:a16="http://schemas.microsoft.com/office/drawing/2014/main" id="{92454ABE-42EE-0042-3AC2-DE1DB59A1E18}"/>
              </a:ext>
            </a:extLst>
          </p:cNvPr>
          <p:cNvSpPr/>
          <p:nvPr/>
        </p:nvSpPr>
        <p:spPr>
          <a:xfrm>
            <a:off x="20116800" y="5473291"/>
            <a:ext cx="1951124" cy="5526586"/>
          </a:xfrm>
          <a:custGeom>
            <a:avLst/>
            <a:gdLst>
              <a:gd name="connsiteX0" fmla="*/ 0 w 1951124"/>
              <a:gd name="connsiteY0" fmla="*/ 940209 h 5526586"/>
              <a:gd name="connsiteX1" fmla="*/ 889000 w 1951124"/>
              <a:gd name="connsiteY1" fmla="*/ 25809 h 5526586"/>
              <a:gd name="connsiteX2" fmla="*/ 1828800 w 1951124"/>
              <a:gd name="connsiteY2" fmla="*/ 1841909 h 5526586"/>
              <a:gd name="connsiteX3" fmla="*/ 1841500 w 1951124"/>
              <a:gd name="connsiteY3" fmla="*/ 3683409 h 5526586"/>
              <a:gd name="connsiteX4" fmla="*/ 927100 w 1951124"/>
              <a:gd name="connsiteY4" fmla="*/ 5512209 h 5526586"/>
              <a:gd name="connsiteX5" fmla="*/ 12700 w 1951124"/>
              <a:gd name="connsiteY5" fmla="*/ 4585109 h 5526586"/>
              <a:gd name="connsiteX6" fmla="*/ 12700 w 1951124"/>
              <a:gd name="connsiteY6" fmla="*/ 4585109 h 55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124" h="5526586">
                <a:moveTo>
                  <a:pt x="0" y="940209"/>
                </a:moveTo>
                <a:cubicBezTo>
                  <a:pt x="292100" y="407867"/>
                  <a:pt x="584200" y="-124474"/>
                  <a:pt x="889000" y="25809"/>
                </a:cubicBezTo>
                <a:cubicBezTo>
                  <a:pt x="1193800" y="176092"/>
                  <a:pt x="1670050" y="1232309"/>
                  <a:pt x="1828800" y="1841909"/>
                </a:cubicBezTo>
                <a:cubicBezTo>
                  <a:pt x="1987550" y="2451509"/>
                  <a:pt x="1991783" y="3071692"/>
                  <a:pt x="1841500" y="3683409"/>
                </a:cubicBezTo>
                <a:cubicBezTo>
                  <a:pt x="1691217" y="4295126"/>
                  <a:pt x="1231900" y="5361926"/>
                  <a:pt x="927100" y="5512209"/>
                </a:cubicBezTo>
                <a:cubicBezTo>
                  <a:pt x="622300" y="5662492"/>
                  <a:pt x="12700" y="4585109"/>
                  <a:pt x="12700" y="4585109"/>
                </a:cubicBezTo>
                <a:lnTo>
                  <a:pt x="12700" y="4585109"/>
                </a:lnTo>
              </a:path>
            </a:pathLst>
          </a:custGeom>
          <a:noFill/>
          <a:ln w="57150">
            <a:solidFill>
              <a:srgbClr val="7FD7F7">
                <a:alpha val="7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5" name="Rectangle: Rounded Corners 34">
            <a:extLst>
              <a:ext uri="{FF2B5EF4-FFF2-40B4-BE49-F238E27FC236}">
                <a16:creationId xmlns:a16="http://schemas.microsoft.com/office/drawing/2014/main" id="{93D4AE1B-49BF-65FC-6694-7D8669DAF627}"/>
              </a:ext>
            </a:extLst>
          </p:cNvPr>
          <p:cNvSpPr/>
          <p:nvPr/>
        </p:nvSpPr>
        <p:spPr>
          <a:xfrm>
            <a:off x="21140045" y="7736396"/>
            <a:ext cx="1720877" cy="1697795"/>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AI Agents</a:t>
            </a:r>
          </a:p>
        </p:txBody>
      </p:sp>
      <p:sp>
        <p:nvSpPr>
          <p:cNvPr id="230" name="Rectangle: Rounded Corners 229">
            <a:extLst>
              <a:ext uri="{FF2B5EF4-FFF2-40B4-BE49-F238E27FC236}">
                <a16:creationId xmlns:a16="http://schemas.microsoft.com/office/drawing/2014/main" id="{5D75AE20-DA1C-B710-A3E5-4F7D6B8BA273}"/>
              </a:ext>
            </a:extLst>
          </p:cNvPr>
          <p:cNvSpPr/>
          <p:nvPr/>
        </p:nvSpPr>
        <p:spPr>
          <a:xfrm>
            <a:off x="12844440" y="7035355"/>
            <a:ext cx="2620768" cy="1754164"/>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33" name="Rectangle: Rounded Corners 32">
            <a:extLst>
              <a:ext uri="{FF2B5EF4-FFF2-40B4-BE49-F238E27FC236}">
                <a16:creationId xmlns:a16="http://schemas.microsoft.com/office/drawing/2014/main" id="{13FBAF35-FAFB-4621-D371-2A8518EC5276}"/>
              </a:ext>
            </a:extLst>
          </p:cNvPr>
          <p:cNvSpPr/>
          <p:nvPr/>
        </p:nvSpPr>
        <p:spPr>
          <a:xfrm>
            <a:off x="10713348" y="7027431"/>
            <a:ext cx="1895562" cy="1754164"/>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34" name="Rectangle: Rounded Corners 33">
            <a:extLst>
              <a:ext uri="{FF2B5EF4-FFF2-40B4-BE49-F238E27FC236}">
                <a16:creationId xmlns:a16="http://schemas.microsoft.com/office/drawing/2014/main" id="{D6F9D514-93A3-7B2B-AB6F-A05CC422F9BF}"/>
              </a:ext>
            </a:extLst>
          </p:cNvPr>
          <p:cNvSpPr/>
          <p:nvPr/>
        </p:nvSpPr>
        <p:spPr>
          <a:xfrm>
            <a:off x="12344400" y="11289270"/>
            <a:ext cx="2143125" cy="1559240"/>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140" name="TextBox 139">
            <a:extLst>
              <a:ext uri="{FF2B5EF4-FFF2-40B4-BE49-F238E27FC236}">
                <a16:creationId xmlns:a16="http://schemas.microsoft.com/office/drawing/2014/main" id="{0F6D4EB8-A757-28C8-22DE-622D6B20F8B1}"/>
              </a:ext>
            </a:extLst>
          </p:cNvPr>
          <p:cNvSpPr txBox="1"/>
          <p:nvPr/>
        </p:nvSpPr>
        <p:spPr>
          <a:xfrm>
            <a:off x="16591060" y="9960464"/>
            <a:ext cx="878692" cy="307777"/>
          </a:xfrm>
          <a:prstGeom prst="rect">
            <a:avLst/>
          </a:prstGeom>
          <a:noFill/>
        </p:spPr>
        <p:txBody>
          <a:bodyPr wrap="square" rtlCol="0">
            <a:spAutoFit/>
          </a:bodyPr>
          <a:lstStyle/>
          <a:p>
            <a:pPr algn="ctr"/>
            <a:r>
              <a:rPr lang="en-US" sz="1400" dirty="0">
                <a:latin typeface="Aptos" panose="020B0004020202020204" pitchFamily="34" charset="0"/>
              </a:rPr>
              <a:t>P(x5)</a:t>
            </a:r>
          </a:p>
        </p:txBody>
      </p:sp>
      <p:sp>
        <p:nvSpPr>
          <p:cNvPr id="63" name="Rectangle: Rounded Corners 62">
            <a:extLst>
              <a:ext uri="{FF2B5EF4-FFF2-40B4-BE49-F238E27FC236}">
                <a16:creationId xmlns:a16="http://schemas.microsoft.com/office/drawing/2014/main" id="{01B274BB-24DB-04A5-EA23-B5BAFF045A02}"/>
              </a:ext>
            </a:extLst>
          </p:cNvPr>
          <p:cNvSpPr/>
          <p:nvPr/>
        </p:nvSpPr>
        <p:spPr>
          <a:xfrm>
            <a:off x="16815000" y="991669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 name="Rectangle: Rounded Corners 19">
            <a:extLst>
              <a:ext uri="{FF2B5EF4-FFF2-40B4-BE49-F238E27FC236}">
                <a16:creationId xmlns:a16="http://schemas.microsoft.com/office/drawing/2014/main" id="{5988F6C0-730E-0C8B-323B-409C4092BC11}"/>
              </a:ext>
            </a:extLst>
          </p:cNvPr>
          <p:cNvSpPr/>
          <p:nvPr/>
        </p:nvSpPr>
        <p:spPr>
          <a:xfrm>
            <a:off x="10794031" y="7305345"/>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Multi-Modal Perception</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23121727" y="7960965"/>
            <a:ext cx="1720878" cy="565187"/>
          </a:xfrm>
          <a:prstGeom prst="roundRect">
            <a:avLst/>
          </a:pr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Human Interaction</a:t>
            </a:r>
          </a:p>
        </p:txBody>
      </p:sp>
      <p:sp>
        <p:nvSpPr>
          <p:cNvPr id="27" name="Rectangle: Rounded Corners 26">
            <a:extLst>
              <a:ext uri="{FF2B5EF4-FFF2-40B4-BE49-F238E27FC236}">
                <a16:creationId xmlns:a16="http://schemas.microsoft.com/office/drawing/2014/main" id="{0AA8BFEB-8B2C-1F06-59E2-A64AD15C6C0A}"/>
              </a:ext>
            </a:extLst>
          </p:cNvPr>
          <p:cNvSpPr/>
          <p:nvPr/>
        </p:nvSpPr>
        <p:spPr>
          <a:xfrm>
            <a:off x="12464944" y="11453260"/>
            <a:ext cx="1899642"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Multi Modal Action</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2922278" y="7310454"/>
            <a:ext cx="2468055"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Formal Knowledge Representation</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12530372" y="7654571"/>
            <a:ext cx="391906" cy="262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5390333" y="7657191"/>
            <a:ext cx="58359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D1381A5-DBAB-54FE-7562-699B87A35D65}"/>
              </a:ext>
            </a:extLst>
          </p:cNvPr>
          <p:cNvGrpSpPr/>
          <p:nvPr/>
        </p:nvGrpSpPr>
        <p:grpSpPr>
          <a:xfrm>
            <a:off x="16564567" y="6293519"/>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334067" y="8124592"/>
            <a:ext cx="878692" cy="307777"/>
          </a:xfrm>
          <a:prstGeom prst="rect">
            <a:avLst/>
          </a:prstGeom>
          <a:noFill/>
        </p:spPr>
        <p:txBody>
          <a:bodyPr wrap="square" rtlCol="0">
            <a:spAutoFit/>
          </a:bodyPr>
          <a:lstStyle/>
          <a:p>
            <a:pPr algn="ctr"/>
            <a:r>
              <a:rPr lang="en-US" sz="1400" dirty="0">
                <a:latin typeface="Aptos" panose="020B0004020202020204" pitchFamily="34" charset="0"/>
              </a:rPr>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013337" y="7166999"/>
            <a:ext cx="878692" cy="307777"/>
          </a:xfrm>
          <a:prstGeom prst="rect">
            <a:avLst/>
          </a:prstGeom>
          <a:noFill/>
        </p:spPr>
        <p:txBody>
          <a:bodyPr wrap="square" rtlCol="0">
            <a:spAutoFit/>
          </a:bodyPr>
          <a:lstStyle/>
          <a:p>
            <a:pPr algn="ctr"/>
            <a:r>
              <a:rPr lang="en-US" sz="1400" dirty="0">
                <a:latin typeface="Aptos" panose="020B0004020202020204" pitchFamily="34" charset="0"/>
              </a:rPr>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8850197" y="5990844"/>
            <a:ext cx="878692" cy="307777"/>
          </a:xfrm>
          <a:prstGeom prst="rect">
            <a:avLst/>
          </a:prstGeom>
          <a:noFill/>
        </p:spPr>
        <p:txBody>
          <a:bodyPr wrap="square" rtlCol="0">
            <a:spAutoFit/>
          </a:bodyPr>
          <a:lstStyle/>
          <a:p>
            <a:pPr algn="ctr"/>
            <a:r>
              <a:rPr lang="en-US" sz="1400" dirty="0">
                <a:latin typeface="Aptos" panose="020B0004020202020204" pitchFamily="34" charset="0"/>
              </a:rPr>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231971" y="9261832"/>
            <a:ext cx="878692" cy="307777"/>
          </a:xfrm>
          <a:prstGeom prst="rect">
            <a:avLst/>
          </a:prstGeom>
          <a:noFill/>
        </p:spPr>
        <p:txBody>
          <a:bodyPr wrap="square" rtlCol="0">
            <a:spAutoFit/>
          </a:bodyPr>
          <a:lstStyle/>
          <a:p>
            <a:pPr algn="ctr"/>
            <a:r>
              <a:rPr lang="en-US" sz="1400" dirty="0">
                <a:latin typeface="Aptos" panose="020B0004020202020204" pitchFamily="34" charset="0"/>
              </a:rPr>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165450" y="8173843"/>
            <a:ext cx="878692" cy="307777"/>
          </a:xfrm>
          <a:prstGeom prst="rect">
            <a:avLst/>
          </a:prstGeom>
          <a:noFill/>
        </p:spPr>
        <p:txBody>
          <a:bodyPr wrap="square" rtlCol="0">
            <a:spAutoFit/>
          </a:bodyPr>
          <a:lstStyle/>
          <a:p>
            <a:pPr algn="ctr"/>
            <a:r>
              <a:rPr lang="en-US" sz="1400" dirty="0">
                <a:latin typeface="Aptos" panose="020B0004020202020204" pitchFamily="34" charset="0"/>
              </a:rPr>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268822" y="9170871"/>
            <a:ext cx="878692" cy="307777"/>
          </a:xfrm>
          <a:prstGeom prst="rect">
            <a:avLst/>
          </a:prstGeom>
          <a:noFill/>
        </p:spPr>
        <p:txBody>
          <a:bodyPr wrap="square" rtlCol="0">
            <a:spAutoFit/>
          </a:bodyPr>
          <a:lstStyle/>
          <a:p>
            <a:pPr algn="ctr"/>
            <a:r>
              <a:rPr lang="en-US" sz="1400" dirty="0">
                <a:latin typeface="Aptos" panose="020B0004020202020204" pitchFamily="34" charset="0"/>
              </a:rPr>
              <a:t>P(x6)</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6995378" y="7905190"/>
            <a:ext cx="878692" cy="307777"/>
          </a:xfrm>
          <a:prstGeom prst="rect">
            <a:avLst/>
          </a:prstGeom>
          <a:noFill/>
        </p:spPr>
        <p:txBody>
          <a:bodyPr wrap="square" rtlCol="0">
            <a:spAutoFit/>
          </a:bodyPr>
          <a:lstStyle/>
          <a:p>
            <a:pPr algn="ctr"/>
            <a:r>
              <a:rPr lang="en-US" sz="1400" dirty="0">
                <a:latin typeface="Aptos" panose="020B0004020202020204" pitchFamily="34" charset="0"/>
              </a:rPr>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019181" y="7027431"/>
            <a:ext cx="878692" cy="307777"/>
          </a:xfrm>
          <a:prstGeom prst="rect">
            <a:avLst/>
          </a:prstGeom>
          <a:noFill/>
        </p:spPr>
        <p:txBody>
          <a:bodyPr wrap="square" rtlCol="0">
            <a:spAutoFit/>
          </a:bodyPr>
          <a:lstStyle/>
          <a:p>
            <a:pPr algn="ctr"/>
            <a:r>
              <a:rPr lang="en-US" sz="1400" dirty="0">
                <a:latin typeface="Aptos" panose="020B0004020202020204" pitchFamily="34" charset="0"/>
              </a:rPr>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244598" y="7430860"/>
            <a:ext cx="878692" cy="307777"/>
          </a:xfrm>
          <a:prstGeom prst="rect">
            <a:avLst/>
          </a:prstGeom>
          <a:noFill/>
        </p:spPr>
        <p:txBody>
          <a:bodyPr wrap="square" rtlCol="0">
            <a:spAutoFit/>
          </a:bodyPr>
          <a:lstStyle/>
          <a:p>
            <a:pPr algn="ctr"/>
            <a:r>
              <a:rPr lang="en-US" sz="1400" dirty="0">
                <a:latin typeface="Aptos" panose="020B0004020202020204" pitchFamily="34" charset="0"/>
              </a:rPr>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245800" y="8939649"/>
            <a:ext cx="878692" cy="307777"/>
          </a:xfrm>
          <a:prstGeom prst="rect">
            <a:avLst/>
          </a:prstGeom>
          <a:noFill/>
        </p:spPr>
        <p:txBody>
          <a:bodyPr wrap="square" rtlCol="0">
            <a:spAutoFit/>
          </a:bodyPr>
          <a:lstStyle/>
          <a:p>
            <a:pPr algn="ctr"/>
            <a:r>
              <a:rPr lang="en-US" sz="1400" dirty="0">
                <a:latin typeface="Aptos" panose="020B0004020202020204" pitchFamily="34" charset="0"/>
              </a:rPr>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786788" y="9005059"/>
            <a:ext cx="878692" cy="307777"/>
          </a:xfrm>
          <a:prstGeom prst="rect">
            <a:avLst/>
          </a:prstGeom>
          <a:noFill/>
        </p:spPr>
        <p:txBody>
          <a:bodyPr wrap="square" rtlCol="0">
            <a:spAutoFit/>
          </a:bodyPr>
          <a:lstStyle/>
          <a:p>
            <a:pPr algn="ctr"/>
            <a:r>
              <a:rPr lang="en-US" sz="1400" dirty="0">
                <a:latin typeface="Aptos" panose="020B0004020202020204" pitchFamily="34" charset="0"/>
              </a:rPr>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489052" y="8146905"/>
            <a:ext cx="878692" cy="307777"/>
          </a:xfrm>
          <a:prstGeom prst="rect">
            <a:avLst/>
          </a:prstGeom>
          <a:noFill/>
        </p:spPr>
        <p:txBody>
          <a:bodyPr wrap="square" rtlCol="0">
            <a:spAutoFit/>
          </a:bodyPr>
          <a:lstStyle/>
          <a:p>
            <a:pPr algn="ctr"/>
            <a:r>
              <a:rPr lang="en-US" sz="1400" dirty="0">
                <a:latin typeface="Aptos" panose="020B0004020202020204" pitchFamily="34" charset="0"/>
              </a:rPr>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750062" y="7295202"/>
            <a:ext cx="878692" cy="307777"/>
          </a:xfrm>
          <a:prstGeom prst="rect">
            <a:avLst/>
          </a:prstGeom>
          <a:noFill/>
        </p:spPr>
        <p:txBody>
          <a:bodyPr wrap="square" rtlCol="0">
            <a:spAutoFit/>
          </a:bodyPr>
          <a:lstStyle/>
          <a:p>
            <a:pPr algn="ctr"/>
            <a:r>
              <a:rPr lang="en-US" sz="1400" dirty="0">
                <a:latin typeface="Aptos" panose="020B0004020202020204" pitchFamily="34" charset="0"/>
              </a:rPr>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787847" y="8266407"/>
            <a:ext cx="878692" cy="307777"/>
          </a:xfrm>
          <a:prstGeom prst="rect">
            <a:avLst/>
          </a:prstGeom>
          <a:noFill/>
        </p:spPr>
        <p:txBody>
          <a:bodyPr wrap="square" rtlCol="0">
            <a:spAutoFit/>
          </a:bodyPr>
          <a:lstStyle/>
          <a:p>
            <a:pPr algn="ctr"/>
            <a:r>
              <a:rPr lang="en-US" sz="1400" dirty="0">
                <a:latin typeface="Aptos" panose="020B0004020202020204" pitchFamily="34" charset="0"/>
              </a:rPr>
              <a:t>P(y8)</a:t>
            </a:r>
          </a:p>
        </p:txBody>
      </p:sp>
      <p:sp>
        <p:nvSpPr>
          <p:cNvPr id="150" name="Oval 149">
            <a:extLst>
              <a:ext uri="{FF2B5EF4-FFF2-40B4-BE49-F238E27FC236}">
                <a16:creationId xmlns:a16="http://schemas.microsoft.com/office/drawing/2014/main" id="{B7239F52-1655-E722-0EC5-6CCCDA0528E7}"/>
              </a:ext>
            </a:extLst>
          </p:cNvPr>
          <p:cNvSpPr/>
          <p:nvPr/>
        </p:nvSpPr>
        <p:spPr>
          <a:xfrm>
            <a:off x="15911359" y="5782954"/>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180" name="Rectangle: Rounded Corners 179">
            <a:extLst>
              <a:ext uri="{FF2B5EF4-FFF2-40B4-BE49-F238E27FC236}">
                <a16:creationId xmlns:a16="http://schemas.microsoft.com/office/drawing/2014/main" id="{8B73F188-4254-151B-D1CC-CC94F4C2EA07}"/>
              </a:ext>
            </a:extLst>
          </p:cNvPr>
          <p:cNvSpPr/>
          <p:nvPr/>
        </p:nvSpPr>
        <p:spPr>
          <a:xfrm>
            <a:off x="23389919" y="18947319"/>
            <a:ext cx="2236645"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Beliefs update with evidence</a:t>
            </a:r>
          </a:p>
        </p:txBody>
      </p:sp>
      <p:sp>
        <p:nvSpPr>
          <p:cNvPr id="187" name="Rectangle: Rounded Corners 186">
            <a:extLst>
              <a:ext uri="{FF2B5EF4-FFF2-40B4-BE49-F238E27FC236}">
                <a16:creationId xmlns:a16="http://schemas.microsoft.com/office/drawing/2014/main" id="{739FAA0A-ACFB-73EC-F7A2-6BE05C966387}"/>
              </a:ext>
            </a:extLst>
          </p:cNvPr>
          <p:cNvSpPr/>
          <p:nvPr/>
        </p:nvSpPr>
        <p:spPr>
          <a:xfrm>
            <a:off x="23386906" y="20347170"/>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Consistency checks</a:t>
            </a:r>
          </a:p>
        </p:txBody>
      </p:sp>
      <p:sp>
        <p:nvSpPr>
          <p:cNvPr id="22" name="TextBox 21">
            <a:extLst>
              <a:ext uri="{FF2B5EF4-FFF2-40B4-BE49-F238E27FC236}">
                <a16:creationId xmlns:a16="http://schemas.microsoft.com/office/drawing/2014/main" id="{B46ECFA6-D3E7-EF5B-FF05-C84AAF814BED}"/>
              </a:ext>
            </a:extLst>
          </p:cNvPr>
          <p:cNvSpPr txBox="1"/>
          <p:nvPr/>
        </p:nvSpPr>
        <p:spPr>
          <a:xfrm>
            <a:off x="16669714" y="10771514"/>
            <a:ext cx="3311977" cy="369332"/>
          </a:xfrm>
          <a:prstGeom prst="rect">
            <a:avLst/>
          </a:prstGeom>
          <a:noFill/>
        </p:spPr>
        <p:txBody>
          <a:bodyPr wrap="square" rtlCol="0">
            <a:spAutoFit/>
          </a:bodyPr>
          <a:lstStyle/>
          <a:p>
            <a:pPr algn="ctr"/>
            <a:r>
              <a:rPr lang="en-US" b="1" dirty="0">
                <a:latin typeface="Aptos" panose="020B0004020202020204" pitchFamily="34" charset="0"/>
              </a:rPr>
              <a:t>Digital Twin System Model</a:t>
            </a:r>
          </a:p>
        </p:txBody>
      </p:sp>
      <p:sp>
        <p:nvSpPr>
          <p:cNvPr id="31" name="Rectangle: Rounded Corners 30">
            <a:extLst>
              <a:ext uri="{FF2B5EF4-FFF2-40B4-BE49-F238E27FC236}">
                <a16:creationId xmlns:a16="http://schemas.microsoft.com/office/drawing/2014/main" id="{FCA4C83B-CF5A-0A89-7A2F-84C31DB6D577}"/>
              </a:ext>
            </a:extLst>
          </p:cNvPr>
          <p:cNvSpPr/>
          <p:nvPr/>
        </p:nvSpPr>
        <p:spPr>
          <a:xfrm>
            <a:off x="23422616" y="19645533"/>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Enable audit trails and provenance</a:t>
            </a:r>
          </a:p>
        </p:txBody>
      </p:sp>
      <p:sp>
        <p:nvSpPr>
          <p:cNvPr id="44" name="Isosceles Triangle 43">
            <a:extLst>
              <a:ext uri="{FF2B5EF4-FFF2-40B4-BE49-F238E27FC236}">
                <a16:creationId xmlns:a16="http://schemas.microsoft.com/office/drawing/2014/main" id="{98DFFB73-B371-9E16-2B00-76C9740DADB3}"/>
              </a:ext>
            </a:extLst>
          </p:cNvPr>
          <p:cNvSpPr/>
          <p:nvPr/>
        </p:nvSpPr>
        <p:spPr>
          <a:xfrm rot="19513426">
            <a:off x="20028112" y="10003493"/>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53" name="Rectangle 52">
            <a:extLst>
              <a:ext uri="{FF2B5EF4-FFF2-40B4-BE49-F238E27FC236}">
                <a16:creationId xmlns:a16="http://schemas.microsoft.com/office/drawing/2014/main" id="{86329976-71D7-0802-EB90-25186C70E739}"/>
              </a:ext>
            </a:extLst>
          </p:cNvPr>
          <p:cNvSpPr/>
          <p:nvPr/>
        </p:nvSpPr>
        <p:spPr>
          <a:xfrm>
            <a:off x="7928366" y="6737872"/>
            <a:ext cx="1826624" cy="56148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latin typeface="Aptos" panose="020B0004020202020204" pitchFamily="34" charset="0"/>
              </a:rPr>
              <a:t>Physical Systems</a:t>
            </a:r>
          </a:p>
        </p:txBody>
      </p:sp>
      <p:cxnSp>
        <p:nvCxnSpPr>
          <p:cNvPr id="65" name="Straight Connector 64">
            <a:extLst>
              <a:ext uri="{FF2B5EF4-FFF2-40B4-BE49-F238E27FC236}">
                <a16:creationId xmlns:a16="http://schemas.microsoft.com/office/drawing/2014/main" id="{0BF95D8F-5E99-5029-3D9D-95AD823DD987}"/>
              </a:ext>
            </a:extLst>
          </p:cNvPr>
          <p:cNvCxnSpPr>
            <a:stCxn id="16" idx="4"/>
          </p:cNvCxnSpPr>
          <p:nvPr/>
        </p:nvCxnSpPr>
        <p:spPr>
          <a:xfrm>
            <a:off x="17030406" y="9905836"/>
            <a:ext cx="0" cy="155774"/>
          </a:xfrm>
          <a:prstGeom prst="line">
            <a:avLst/>
          </a:prstGeom>
        </p:spPr>
        <p:style>
          <a:lnRef idx="1">
            <a:schemeClr val="accent3"/>
          </a:lnRef>
          <a:fillRef idx="0">
            <a:schemeClr val="accent3"/>
          </a:fillRef>
          <a:effectRef idx="0">
            <a:schemeClr val="accent3"/>
          </a:effectRef>
          <a:fontRef idx="minor">
            <a:schemeClr val="tx1"/>
          </a:fontRef>
        </p:style>
      </p:cxnSp>
      <p:sp>
        <p:nvSpPr>
          <p:cNvPr id="66" name="Rectangle: Rounded Corners 65">
            <a:extLst>
              <a:ext uri="{FF2B5EF4-FFF2-40B4-BE49-F238E27FC236}">
                <a16:creationId xmlns:a16="http://schemas.microsoft.com/office/drawing/2014/main" id="{F5CB45E9-1ADE-DE50-5489-87C2F873EE80}"/>
              </a:ext>
            </a:extLst>
          </p:cNvPr>
          <p:cNvSpPr/>
          <p:nvPr/>
        </p:nvSpPr>
        <p:spPr>
          <a:xfrm>
            <a:off x="17492931" y="918977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7" name="Rectangle: Rounded Corners 66">
            <a:extLst>
              <a:ext uri="{FF2B5EF4-FFF2-40B4-BE49-F238E27FC236}">
                <a16:creationId xmlns:a16="http://schemas.microsoft.com/office/drawing/2014/main" id="{07B65A6A-D82E-AADA-FFA4-818D82C14DE5}"/>
              </a:ext>
            </a:extLst>
          </p:cNvPr>
          <p:cNvSpPr/>
          <p:nvPr/>
        </p:nvSpPr>
        <p:spPr>
          <a:xfrm>
            <a:off x="17019064" y="899426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8" name="Rectangle: Rounded Corners 67">
            <a:extLst>
              <a:ext uri="{FF2B5EF4-FFF2-40B4-BE49-F238E27FC236}">
                <a16:creationId xmlns:a16="http://schemas.microsoft.com/office/drawing/2014/main" id="{B31296E9-2215-9BB1-79EE-1A039C34ADB2}"/>
              </a:ext>
            </a:extLst>
          </p:cNvPr>
          <p:cNvSpPr/>
          <p:nvPr/>
        </p:nvSpPr>
        <p:spPr>
          <a:xfrm>
            <a:off x="16593236" y="816554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9" name="Rectangle: Rounded Corners 68">
            <a:extLst>
              <a:ext uri="{FF2B5EF4-FFF2-40B4-BE49-F238E27FC236}">
                <a16:creationId xmlns:a16="http://schemas.microsoft.com/office/drawing/2014/main" id="{FAE42688-410F-EEAD-7A23-AD4A69ECB079}"/>
              </a:ext>
            </a:extLst>
          </p:cNvPr>
          <p:cNvSpPr/>
          <p:nvPr/>
        </p:nvSpPr>
        <p:spPr>
          <a:xfrm>
            <a:off x="17234885" y="797113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0" name="Rectangle: Rounded Corners 69">
            <a:extLst>
              <a:ext uri="{FF2B5EF4-FFF2-40B4-BE49-F238E27FC236}">
                <a16:creationId xmlns:a16="http://schemas.microsoft.com/office/drawing/2014/main" id="{653748C2-362C-9128-4543-AC7FFA96C2F9}"/>
              </a:ext>
            </a:extLst>
          </p:cNvPr>
          <p:cNvSpPr/>
          <p:nvPr/>
        </p:nvSpPr>
        <p:spPr>
          <a:xfrm>
            <a:off x="17246045" y="723497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1" name="Rectangle: Rounded Corners 70">
            <a:extLst>
              <a:ext uri="{FF2B5EF4-FFF2-40B4-BE49-F238E27FC236}">
                <a16:creationId xmlns:a16="http://schemas.microsoft.com/office/drawing/2014/main" id="{86A8CAA8-539D-FC39-E931-AB2DF20B3261}"/>
              </a:ext>
            </a:extLst>
          </p:cNvPr>
          <p:cNvSpPr/>
          <p:nvPr/>
        </p:nvSpPr>
        <p:spPr>
          <a:xfrm>
            <a:off x="17981252" y="729462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2" name="Rectangle: Rounded Corners 71">
            <a:extLst>
              <a:ext uri="{FF2B5EF4-FFF2-40B4-BE49-F238E27FC236}">
                <a16:creationId xmlns:a16="http://schemas.microsoft.com/office/drawing/2014/main" id="{E9141910-8138-749F-B9AA-807676906F2C}"/>
              </a:ext>
            </a:extLst>
          </p:cNvPr>
          <p:cNvSpPr/>
          <p:nvPr/>
        </p:nvSpPr>
        <p:spPr>
          <a:xfrm>
            <a:off x="18255602" y="70073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3" name="Rectangle: Rounded Corners 72">
            <a:extLst>
              <a:ext uri="{FF2B5EF4-FFF2-40B4-BE49-F238E27FC236}">
                <a16:creationId xmlns:a16="http://schemas.microsoft.com/office/drawing/2014/main" id="{E315D943-EFE7-5797-8107-7EFF8E4AF667}"/>
              </a:ext>
            </a:extLst>
          </p:cNvPr>
          <p:cNvSpPr/>
          <p:nvPr/>
        </p:nvSpPr>
        <p:spPr>
          <a:xfrm>
            <a:off x="17756235" y="81419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4" name="Rectangle: Rounded Corners 73">
            <a:extLst>
              <a:ext uri="{FF2B5EF4-FFF2-40B4-BE49-F238E27FC236}">
                <a16:creationId xmlns:a16="http://schemas.microsoft.com/office/drawing/2014/main" id="{9A2CC95D-BCA4-10F6-3F23-661028BAF544}"/>
              </a:ext>
            </a:extLst>
          </p:cNvPr>
          <p:cNvSpPr/>
          <p:nvPr/>
        </p:nvSpPr>
        <p:spPr>
          <a:xfrm>
            <a:off x="18412530" y="819600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5" name="Rectangle: Rounded Corners 74">
            <a:extLst>
              <a:ext uri="{FF2B5EF4-FFF2-40B4-BE49-F238E27FC236}">
                <a16:creationId xmlns:a16="http://schemas.microsoft.com/office/drawing/2014/main" id="{C212D10B-4841-3901-DB05-DDE59B88BD83}"/>
              </a:ext>
            </a:extLst>
          </p:cNvPr>
          <p:cNvSpPr/>
          <p:nvPr/>
        </p:nvSpPr>
        <p:spPr>
          <a:xfrm>
            <a:off x="18489127" y="899395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6" name="Rectangle: Rounded Corners 75">
            <a:extLst>
              <a:ext uri="{FF2B5EF4-FFF2-40B4-BE49-F238E27FC236}">
                <a16:creationId xmlns:a16="http://schemas.microsoft.com/office/drawing/2014/main" id="{A0B36983-C064-4D8E-BD88-1AD88DAED54C}"/>
              </a:ext>
            </a:extLst>
          </p:cNvPr>
          <p:cNvSpPr/>
          <p:nvPr/>
        </p:nvSpPr>
        <p:spPr>
          <a:xfrm>
            <a:off x="19004309" y="829584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7" name="Rectangle: Rounded Corners 76">
            <a:extLst>
              <a:ext uri="{FF2B5EF4-FFF2-40B4-BE49-F238E27FC236}">
                <a16:creationId xmlns:a16="http://schemas.microsoft.com/office/drawing/2014/main" id="{89865016-7603-7F2D-049E-6438445D8A67}"/>
              </a:ext>
            </a:extLst>
          </p:cNvPr>
          <p:cNvSpPr/>
          <p:nvPr/>
        </p:nvSpPr>
        <p:spPr>
          <a:xfrm>
            <a:off x="19465924" y="929997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8" name="Rectangle: Rounded Corners 77">
            <a:extLst>
              <a:ext uri="{FF2B5EF4-FFF2-40B4-BE49-F238E27FC236}">
                <a16:creationId xmlns:a16="http://schemas.microsoft.com/office/drawing/2014/main" id="{DF8D7CD7-00DE-07F8-7676-51AEDF9B320B}"/>
              </a:ext>
            </a:extLst>
          </p:cNvPr>
          <p:cNvSpPr/>
          <p:nvPr/>
        </p:nvSpPr>
        <p:spPr>
          <a:xfrm>
            <a:off x="19480430" y="7470754"/>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9" name="Rectangle: Rounded Corners 78">
            <a:extLst>
              <a:ext uri="{FF2B5EF4-FFF2-40B4-BE49-F238E27FC236}">
                <a16:creationId xmlns:a16="http://schemas.microsoft.com/office/drawing/2014/main" id="{A082B9D3-39C5-4431-63E5-E0DB164FF265}"/>
              </a:ext>
            </a:extLst>
          </p:cNvPr>
          <p:cNvSpPr/>
          <p:nvPr/>
        </p:nvSpPr>
        <p:spPr>
          <a:xfrm>
            <a:off x="19079200" y="600998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cxnSp>
        <p:nvCxnSpPr>
          <p:cNvPr id="81" name="Straight Connector 80">
            <a:extLst>
              <a:ext uri="{FF2B5EF4-FFF2-40B4-BE49-F238E27FC236}">
                <a16:creationId xmlns:a16="http://schemas.microsoft.com/office/drawing/2014/main" id="{6FBEA336-089C-DB94-6B91-4BC2611DA117}"/>
              </a:ext>
            </a:extLst>
          </p:cNvPr>
          <p:cNvCxnSpPr>
            <a:stCxn id="66" idx="0"/>
            <a:endCxn id="7" idx="4"/>
          </p:cNvCxnSpPr>
          <p:nvPr/>
        </p:nvCxnSpPr>
        <p:spPr>
          <a:xfrm flipH="1" flipV="1">
            <a:off x="17676623" y="9153777"/>
            <a:ext cx="16923" cy="35996"/>
          </a:xfrm>
          <a:prstGeom prst="line">
            <a:avLst/>
          </a:prstGeom>
        </p:spPr>
        <p:style>
          <a:lnRef idx="1">
            <a:schemeClr val="accent3"/>
          </a:lnRef>
          <a:fillRef idx="0">
            <a:schemeClr val="accent3"/>
          </a:fillRef>
          <a:effectRef idx="0">
            <a:schemeClr val="accent3"/>
          </a:effectRef>
          <a:fontRef idx="minor">
            <a:schemeClr val="tx1"/>
          </a:fontRef>
        </p:style>
      </p:cxnSp>
      <p:cxnSp>
        <p:nvCxnSpPr>
          <p:cNvPr id="83" name="Straight Connector 82">
            <a:extLst>
              <a:ext uri="{FF2B5EF4-FFF2-40B4-BE49-F238E27FC236}">
                <a16:creationId xmlns:a16="http://schemas.microsoft.com/office/drawing/2014/main" id="{6E236BEF-0EA9-2423-D0F9-E35275867B1F}"/>
              </a:ext>
            </a:extLst>
          </p:cNvPr>
          <p:cNvCxnSpPr>
            <a:stCxn id="145" idx="2"/>
            <a:endCxn id="139" idx="1"/>
          </p:cNvCxnSpPr>
          <p:nvPr/>
        </p:nvCxnSpPr>
        <p:spPr>
          <a:xfrm>
            <a:off x="17226134" y="9312836"/>
            <a:ext cx="42688" cy="141023"/>
          </a:xfrm>
          <a:prstGeom prst="line">
            <a:avLst/>
          </a:prstGeom>
        </p:spPr>
        <p:style>
          <a:lnRef idx="1">
            <a:schemeClr val="accent3"/>
          </a:lnRef>
          <a:fillRef idx="0">
            <a:schemeClr val="accent3"/>
          </a:fillRef>
          <a:effectRef idx="0">
            <a:schemeClr val="accent3"/>
          </a:effectRef>
          <a:fontRef idx="minor">
            <a:schemeClr val="tx1"/>
          </a:fontRef>
        </p:style>
      </p:cxnSp>
      <p:cxnSp>
        <p:nvCxnSpPr>
          <p:cNvPr id="84" name="Straight Connector 83">
            <a:extLst>
              <a:ext uri="{FF2B5EF4-FFF2-40B4-BE49-F238E27FC236}">
                <a16:creationId xmlns:a16="http://schemas.microsoft.com/office/drawing/2014/main" id="{38BE81F9-6753-5DB5-4FFD-758599474F7A}"/>
              </a:ext>
            </a:extLst>
          </p:cNvPr>
          <p:cNvCxnSpPr>
            <a:cxnSpLocks/>
            <a:stCxn id="73" idx="1"/>
          </p:cNvCxnSpPr>
          <p:nvPr/>
        </p:nvCxnSpPr>
        <p:spPr>
          <a:xfrm>
            <a:off x="17756235" y="829584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85" name="Straight Connector 84">
            <a:extLst>
              <a:ext uri="{FF2B5EF4-FFF2-40B4-BE49-F238E27FC236}">
                <a16:creationId xmlns:a16="http://schemas.microsoft.com/office/drawing/2014/main" id="{A6B5C95A-AED4-0369-5D2A-11DCCF370C14}"/>
              </a:ext>
            </a:extLst>
          </p:cNvPr>
          <p:cNvCxnSpPr>
            <a:cxnSpLocks/>
            <a:stCxn id="5" idx="4"/>
            <a:endCxn id="74" idx="0"/>
          </p:cNvCxnSpPr>
          <p:nvPr/>
        </p:nvCxnSpPr>
        <p:spPr>
          <a:xfrm>
            <a:off x="18604797" y="8133623"/>
            <a:ext cx="8348" cy="62383"/>
          </a:xfrm>
          <a:prstGeom prst="line">
            <a:avLst/>
          </a:prstGeom>
        </p:spPr>
        <p:style>
          <a:lnRef idx="1">
            <a:schemeClr val="accent3"/>
          </a:lnRef>
          <a:fillRef idx="0">
            <a:schemeClr val="accent3"/>
          </a:fillRef>
          <a:effectRef idx="0">
            <a:schemeClr val="accent3"/>
          </a:effectRef>
          <a:fontRef idx="minor">
            <a:schemeClr val="tx1"/>
          </a:fontRef>
        </p:style>
      </p:cxnSp>
      <p:cxnSp>
        <p:nvCxnSpPr>
          <p:cNvPr id="86" name="Straight Connector 85">
            <a:extLst>
              <a:ext uri="{FF2B5EF4-FFF2-40B4-BE49-F238E27FC236}">
                <a16:creationId xmlns:a16="http://schemas.microsoft.com/office/drawing/2014/main" id="{10139A96-CD0F-C7AD-070B-1A6747170AA0}"/>
              </a:ext>
            </a:extLst>
          </p:cNvPr>
          <p:cNvCxnSpPr>
            <a:cxnSpLocks/>
            <a:endCxn id="76" idx="2"/>
          </p:cNvCxnSpPr>
          <p:nvPr/>
        </p:nvCxnSpPr>
        <p:spPr>
          <a:xfrm flipH="1" flipV="1">
            <a:off x="19204924" y="8603617"/>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87" name="Straight Connector 86">
            <a:extLst>
              <a:ext uri="{FF2B5EF4-FFF2-40B4-BE49-F238E27FC236}">
                <a16:creationId xmlns:a16="http://schemas.microsoft.com/office/drawing/2014/main" id="{E56095E3-0D89-4024-60CB-383B17A6C29F}"/>
              </a:ext>
            </a:extLst>
          </p:cNvPr>
          <p:cNvCxnSpPr>
            <a:cxnSpLocks/>
            <a:stCxn id="8" idx="3"/>
            <a:endCxn id="77" idx="0"/>
          </p:cNvCxnSpPr>
          <p:nvPr/>
        </p:nvCxnSpPr>
        <p:spPr>
          <a:xfrm>
            <a:off x="19519002" y="9204218"/>
            <a:ext cx="147537" cy="95753"/>
          </a:xfrm>
          <a:prstGeom prst="line">
            <a:avLst/>
          </a:prstGeom>
        </p:spPr>
        <p:style>
          <a:lnRef idx="1">
            <a:schemeClr val="accent3"/>
          </a:lnRef>
          <a:fillRef idx="0">
            <a:schemeClr val="accent3"/>
          </a:fillRef>
          <a:effectRef idx="0">
            <a:schemeClr val="accent3"/>
          </a:effectRef>
          <a:fontRef idx="minor">
            <a:schemeClr val="tx1"/>
          </a:fontRef>
        </p:style>
      </p:cxnSp>
      <p:cxnSp>
        <p:nvCxnSpPr>
          <p:cNvPr id="88" name="Straight Connector 87">
            <a:extLst>
              <a:ext uri="{FF2B5EF4-FFF2-40B4-BE49-F238E27FC236}">
                <a16:creationId xmlns:a16="http://schemas.microsoft.com/office/drawing/2014/main" id="{8ED6E820-D4C8-4C59-C93B-1A6667CC9D53}"/>
              </a:ext>
            </a:extLst>
          </p:cNvPr>
          <p:cNvCxnSpPr>
            <a:cxnSpLocks/>
            <a:stCxn id="144" idx="0"/>
            <a:endCxn id="75" idx="0"/>
          </p:cNvCxnSpPr>
          <p:nvPr/>
        </p:nvCxnSpPr>
        <p:spPr>
          <a:xfrm>
            <a:off x="18685146" y="8939649"/>
            <a:ext cx="4596" cy="5431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8658A3FF-7501-2644-713C-EDAFC70D4BF3}"/>
              </a:ext>
            </a:extLst>
          </p:cNvPr>
          <p:cNvCxnSpPr>
            <a:cxnSpLocks/>
            <a:stCxn id="134" idx="0"/>
            <a:endCxn id="68" idx="0"/>
          </p:cNvCxnSpPr>
          <p:nvPr/>
        </p:nvCxnSpPr>
        <p:spPr>
          <a:xfrm>
            <a:off x="16773413" y="8124592"/>
            <a:ext cx="20438"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90A55F09-A360-0586-3070-0FB525D69A81}"/>
              </a:ext>
            </a:extLst>
          </p:cNvPr>
          <p:cNvCxnSpPr>
            <a:cxnSpLocks/>
          </p:cNvCxnSpPr>
          <p:nvPr/>
        </p:nvCxnSpPr>
        <p:spPr>
          <a:xfrm>
            <a:off x="17387364" y="7433492"/>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A1E8DCEC-2650-A816-64CB-C8919227C3A6}"/>
              </a:ext>
            </a:extLst>
          </p:cNvPr>
          <p:cNvCxnSpPr>
            <a:cxnSpLocks/>
          </p:cNvCxnSpPr>
          <p:nvPr/>
        </p:nvCxnSpPr>
        <p:spPr>
          <a:xfrm>
            <a:off x="17404987" y="77883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5" name="Straight Connector 104">
            <a:extLst>
              <a:ext uri="{FF2B5EF4-FFF2-40B4-BE49-F238E27FC236}">
                <a16:creationId xmlns:a16="http://schemas.microsoft.com/office/drawing/2014/main" id="{8A284D5F-2C35-3087-0665-17D99D4D4F3E}"/>
              </a:ext>
            </a:extLst>
          </p:cNvPr>
          <p:cNvCxnSpPr>
            <a:cxnSpLocks/>
          </p:cNvCxnSpPr>
          <p:nvPr/>
        </p:nvCxnSpPr>
        <p:spPr>
          <a:xfrm>
            <a:off x="18166692" y="7470754"/>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a:extLst>
              <a:ext uri="{FF2B5EF4-FFF2-40B4-BE49-F238E27FC236}">
                <a16:creationId xmlns:a16="http://schemas.microsoft.com/office/drawing/2014/main" id="{33E40316-3F9A-FBDC-7569-E8C7D792E922}"/>
              </a:ext>
            </a:extLst>
          </p:cNvPr>
          <p:cNvCxnSpPr>
            <a:cxnSpLocks/>
          </p:cNvCxnSpPr>
          <p:nvPr/>
        </p:nvCxnSpPr>
        <p:spPr>
          <a:xfrm>
            <a:off x="18430162" y="69115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7" name="Straight Connector 106">
            <a:extLst>
              <a:ext uri="{FF2B5EF4-FFF2-40B4-BE49-F238E27FC236}">
                <a16:creationId xmlns:a16="http://schemas.microsoft.com/office/drawing/2014/main" id="{A1C0194D-58E3-93DF-81A8-4DC0A8ADEF5E}"/>
              </a:ext>
            </a:extLst>
          </p:cNvPr>
          <p:cNvCxnSpPr>
            <a:cxnSpLocks/>
          </p:cNvCxnSpPr>
          <p:nvPr/>
        </p:nvCxnSpPr>
        <p:spPr>
          <a:xfrm>
            <a:off x="19482395" y="7492205"/>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8" name="Straight Connector 107">
            <a:extLst>
              <a:ext uri="{FF2B5EF4-FFF2-40B4-BE49-F238E27FC236}">
                <a16:creationId xmlns:a16="http://schemas.microsoft.com/office/drawing/2014/main" id="{E2ABA301-F752-3FEA-B7D8-A9881BF89C35}"/>
              </a:ext>
            </a:extLst>
          </p:cNvPr>
          <p:cNvCxnSpPr>
            <a:cxnSpLocks/>
          </p:cNvCxnSpPr>
          <p:nvPr/>
        </p:nvCxnSpPr>
        <p:spPr>
          <a:xfrm>
            <a:off x="19274524" y="6217206"/>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114" name="Group 113">
            <a:extLst>
              <a:ext uri="{FF2B5EF4-FFF2-40B4-BE49-F238E27FC236}">
                <a16:creationId xmlns:a16="http://schemas.microsoft.com/office/drawing/2014/main" id="{6C3456B9-EA09-AC91-4437-A08472B7CC20}"/>
              </a:ext>
            </a:extLst>
          </p:cNvPr>
          <p:cNvGrpSpPr/>
          <p:nvPr/>
        </p:nvGrpSpPr>
        <p:grpSpPr>
          <a:xfrm>
            <a:off x="16706003" y="7300768"/>
            <a:ext cx="96792" cy="337133"/>
            <a:chOff x="16706003" y="7300768"/>
            <a:chExt cx="96792" cy="337133"/>
          </a:xfrm>
        </p:grpSpPr>
        <p:sp>
          <p:nvSpPr>
            <p:cNvPr id="110" name="Rectangle 109">
              <a:extLst>
                <a:ext uri="{FF2B5EF4-FFF2-40B4-BE49-F238E27FC236}">
                  <a16:creationId xmlns:a16="http://schemas.microsoft.com/office/drawing/2014/main" id="{C582181A-13A8-5753-2A6D-F7FBE1E9B79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1" name="Rectangle 110">
              <a:extLst>
                <a:ext uri="{FF2B5EF4-FFF2-40B4-BE49-F238E27FC236}">
                  <a16:creationId xmlns:a16="http://schemas.microsoft.com/office/drawing/2014/main" id="{7C72624A-E32B-0BAF-54BA-85D1AF725E6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2" name="Rectangle 111">
              <a:extLst>
                <a:ext uri="{FF2B5EF4-FFF2-40B4-BE49-F238E27FC236}">
                  <a16:creationId xmlns:a16="http://schemas.microsoft.com/office/drawing/2014/main" id="{8957CBA3-1C85-925C-6E0D-50A5A9078DC6}"/>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3" name="Rectangle 112">
              <a:extLst>
                <a:ext uri="{FF2B5EF4-FFF2-40B4-BE49-F238E27FC236}">
                  <a16:creationId xmlns:a16="http://schemas.microsoft.com/office/drawing/2014/main" id="{BDACFCF3-92DB-46A6-48EE-C5C7888666E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15" name="Group 114">
            <a:extLst>
              <a:ext uri="{FF2B5EF4-FFF2-40B4-BE49-F238E27FC236}">
                <a16:creationId xmlns:a16="http://schemas.microsoft.com/office/drawing/2014/main" id="{8DE529BA-08E5-8A53-99F3-220EC05E2D0A}"/>
              </a:ext>
            </a:extLst>
          </p:cNvPr>
          <p:cNvGrpSpPr/>
          <p:nvPr/>
        </p:nvGrpSpPr>
        <p:grpSpPr>
          <a:xfrm>
            <a:off x="17101761" y="7265945"/>
            <a:ext cx="96792" cy="337133"/>
            <a:chOff x="16706003" y="7300768"/>
            <a:chExt cx="96792" cy="337133"/>
          </a:xfrm>
        </p:grpSpPr>
        <p:sp>
          <p:nvSpPr>
            <p:cNvPr id="116" name="Rectangle 115">
              <a:extLst>
                <a:ext uri="{FF2B5EF4-FFF2-40B4-BE49-F238E27FC236}">
                  <a16:creationId xmlns:a16="http://schemas.microsoft.com/office/drawing/2014/main" id="{1EBA5930-4250-44FA-F1F5-6D2BE331AE5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7" name="Rectangle 116">
              <a:extLst>
                <a:ext uri="{FF2B5EF4-FFF2-40B4-BE49-F238E27FC236}">
                  <a16:creationId xmlns:a16="http://schemas.microsoft.com/office/drawing/2014/main" id="{812770BD-B6FD-6928-72C9-9A50454A43C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9" name="Rectangle 118">
              <a:extLst>
                <a:ext uri="{FF2B5EF4-FFF2-40B4-BE49-F238E27FC236}">
                  <a16:creationId xmlns:a16="http://schemas.microsoft.com/office/drawing/2014/main" id="{A049FBAE-04C8-7636-DD4B-85D2EACFB62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0" name="Rectangle 119">
              <a:extLst>
                <a:ext uri="{FF2B5EF4-FFF2-40B4-BE49-F238E27FC236}">
                  <a16:creationId xmlns:a16="http://schemas.microsoft.com/office/drawing/2014/main" id="{3096A461-1CA5-854D-B16E-C5EEBD441ED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21" name="Group 120">
            <a:extLst>
              <a:ext uri="{FF2B5EF4-FFF2-40B4-BE49-F238E27FC236}">
                <a16:creationId xmlns:a16="http://schemas.microsoft.com/office/drawing/2014/main" id="{5103EC4A-B107-1ECC-2132-5BB0ADAE5C6B}"/>
              </a:ext>
            </a:extLst>
          </p:cNvPr>
          <p:cNvGrpSpPr/>
          <p:nvPr/>
        </p:nvGrpSpPr>
        <p:grpSpPr>
          <a:xfrm>
            <a:off x="17351013" y="6442932"/>
            <a:ext cx="96792" cy="337133"/>
            <a:chOff x="16706003" y="7300768"/>
            <a:chExt cx="96792" cy="337133"/>
          </a:xfrm>
        </p:grpSpPr>
        <p:sp>
          <p:nvSpPr>
            <p:cNvPr id="122" name="Rectangle 121">
              <a:extLst>
                <a:ext uri="{FF2B5EF4-FFF2-40B4-BE49-F238E27FC236}">
                  <a16:creationId xmlns:a16="http://schemas.microsoft.com/office/drawing/2014/main" id="{A77B258F-7FDE-2FD8-B8EB-CBA98A970B4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3" name="Rectangle 122">
              <a:extLst>
                <a:ext uri="{FF2B5EF4-FFF2-40B4-BE49-F238E27FC236}">
                  <a16:creationId xmlns:a16="http://schemas.microsoft.com/office/drawing/2014/main" id="{7B0960B3-793D-9012-46B7-25FFD9F6D69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4" name="Rectangle 123">
              <a:extLst>
                <a:ext uri="{FF2B5EF4-FFF2-40B4-BE49-F238E27FC236}">
                  <a16:creationId xmlns:a16="http://schemas.microsoft.com/office/drawing/2014/main" id="{3D3EF22A-7BA3-EDAC-823D-7358F3C6B9E3}"/>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5" name="Rectangle 124">
              <a:extLst>
                <a:ext uri="{FF2B5EF4-FFF2-40B4-BE49-F238E27FC236}">
                  <a16:creationId xmlns:a16="http://schemas.microsoft.com/office/drawing/2014/main" id="{C91F4024-274F-506A-D13A-C619461C087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56" name="Group 155">
            <a:extLst>
              <a:ext uri="{FF2B5EF4-FFF2-40B4-BE49-F238E27FC236}">
                <a16:creationId xmlns:a16="http://schemas.microsoft.com/office/drawing/2014/main" id="{D0D1DA1A-EFBC-532A-A673-70CD89662079}"/>
              </a:ext>
            </a:extLst>
          </p:cNvPr>
          <p:cNvGrpSpPr/>
          <p:nvPr/>
        </p:nvGrpSpPr>
        <p:grpSpPr>
          <a:xfrm>
            <a:off x="18687308" y="6955731"/>
            <a:ext cx="96792" cy="337133"/>
            <a:chOff x="16706003" y="7300768"/>
            <a:chExt cx="96792" cy="337133"/>
          </a:xfrm>
        </p:grpSpPr>
        <p:sp>
          <p:nvSpPr>
            <p:cNvPr id="157" name="Rectangle 156">
              <a:extLst>
                <a:ext uri="{FF2B5EF4-FFF2-40B4-BE49-F238E27FC236}">
                  <a16:creationId xmlns:a16="http://schemas.microsoft.com/office/drawing/2014/main" id="{1363F713-555C-A158-6C69-5D91AB8A81E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58" name="Rectangle 157">
              <a:extLst>
                <a:ext uri="{FF2B5EF4-FFF2-40B4-BE49-F238E27FC236}">
                  <a16:creationId xmlns:a16="http://schemas.microsoft.com/office/drawing/2014/main" id="{F86E3F1B-203D-6198-933E-23441EDBA8D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0" name="Rectangle 159">
              <a:extLst>
                <a:ext uri="{FF2B5EF4-FFF2-40B4-BE49-F238E27FC236}">
                  <a16:creationId xmlns:a16="http://schemas.microsoft.com/office/drawing/2014/main" id="{D950ABEB-1EDE-AE3F-6E85-C720426785C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2" name="Rectangle 161">
              <a:extLst>
                <a:ext uri="{FF2B5EF4-FFF2-40B4-BE49-F238E27FC236}">
                  <a16:creationId xmlns:a16="http://schemas.microsoft.com/office/drawing/2014/main" id="{43C4F824-4089-372F-CAF8-791F2A2EE7C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63" name="Group 162">
            <a:extLst>
              <a:ext uri="{FF2B5EF4-FFF2-40B4-BE49-F238E27FC236}">
                <a16:creationId xmlns:a16="http://schemas.microsoft.com/office/drawing/2014/main" id="{C88C1243-3146-3BE3-B7D1-3C7E7102305C}"/>
              </a:ext>
            </a:extLst>
          </p:cNvPr>
          <p:cNvGrpSpPr/>
          <p:nvPr/>
        </p:nvGrpSpPr>
        <p:grpSpPr>
          <a:xfrm>
            <a:off x="19550249" y="6365499"/>
            <a:ext cx="96792" cy="337133"/>
            <a:chOff x="16706003" y="7300768"/>
            <a:chExt cx="96792" cy="337133"/>
          </a:xfrm>
        </p:grpSpPr>
        <p:sp>
          <p:nvSpPr>
            <p:cNvPr id="164" name="Rectangle 163">
              <a:extLst>
                <a:ext uri="{FF2B5EF4-FFF2-40B4-BE49-F238E27FC236}">
                  <a16:creationId xmlns:a16="http://schemas.microsoft.com/office/drawing/2014/main" id="{1E18FB26-97A5-EE94-4B58-91505E2FDFE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5" name="Rectangle 164">
              <a:extLst>
                <a:ext uri="{FF2B5EF4-FFF2-40B4-BE49-F238E27FC236}">
                  <a16:creationId xmlns:a16="http://schemas.microsoft.com/office/drawing/2014/main" id="{8D3FA4C4-FE56-CD66-5300-9599E1F3540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6" name="Rectangle 165">
              <a:extLst>
                <a:ext uri="{FF2B5EF4-FFF2-40B4-BE49-F238E27FC236}">
                  <a16:creationId xmlns:a16="http://schemas.microsoft.com/office/drawing/2014/main" id="{3B68B5F9-1D8B-9B10-4275-6A0B80BAC75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7" name="Rectangle 166">
              <a:extLst>
                <a:ext uri="{FF2B5EF4-FFF2-40B4-BE49-F238E27FC236}">
                  <a16:creationId xmlns:a16="http://schemas.microsoft.com/office/drawing/2014/main" id="{5EDBB881-241B-7786-39AF-96664970D7A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68" name="Group 167">
            <a:extLst>
              <a:ext uri="{FF2B5EF4-FFF2-40B4-BE49-F238E27FC236}">
                <a16:creationId xmlns:a16="http://schemas.microsoft.com/office/drawing/2014/main" id="{826F821E-4D0F-DCF1-8AFA-8D26F485B171}"/>
              </a:ext>
            </a:extLst>
          </p:cNvPr>
          <p:cNvGrpSpPr/>
          <p:nvPr/>
        </p:nvGrpSpPr>
        <p:grpSpPr>
          <a:xfrm>
            <a:off x="18844642" y="7687491"/>
            <a:ext cx="96792" cy="337133"/>
            <a:chOff x="16706003" y="7300768"/>
            <a:chExt cx="96792" cy="337133"/>
          </a:xfrm>
        </p:grpSpPr>
        <p:sp>
          <p:nvSpPr>
            <p:cNvPr id="169" name="Rectangle 168">
              <a:extLst>
                <a:ext uri="{FF2B5EF4-FFF2-40B4-BE49-F238E27FC236}">
                  <a16:creationId xmlns:a16="http://schemas.microsoft.com/office/drawing/2014/main" id="{FD0B5E95-3F59-60F0-41DB-B2AFDB32DE1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0" name="Rectangle 169">
              <a:extLst>
                <a:ext uri="{FF2B5EF4-FFF2-40B4-BE49-F238E27FC236}">
                  <a16:creationId xmlns:a16="http://schemas.microsoft.com/office/drawing/2014/main" id="{CDA49CED-109A-2A04-C22F-2C075F15521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1" name="Rectangle 170">
              <a:extLst>
                <a:ext uri="{FF2B5EF4-FFF2-40B4-BE49-F238E27FC236}">
                  <a16:creationId xmlns:a16="http://schemas.microsoft.com/office/drawing/2014/main" id="{F14AEA0E-0E8E-7A0A-77D8-3C6519338DB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2" name="Rectangle 171">
              <a:extLst>
                <a:ext uri="{FF2B5EF4-FFF2-40B4-BE49-F238E27FC236}">
                  <a16:creationId xmlns:a16="http://schemas.microsoft.com/office/drawing/2014/main" id="{932BF8F8-671B-AB80-5ED2-A0E74DA3A79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73" name="Group 172">
            <a:extLst>
              <a:ext uri="{FF2B5EF4-FFF2-40B4-BE49-F238E27FC236}">
                <a16:creationId xmlns:a16="http://schemas.microsoft.com/office/drawing/2014/main" id="{4FE9CF65-8896-F80E-A22E-A955213F0F21}"/>
              </a:ext>
            </a:extLst>
          </p:cNvPr>
          <p:cNvGrpSpPr/>
          <p:nvPr/>
        </p:nvGrpSpPr>
        <p:grpSpPr>
          <a:xfrm>
            <a:off x="19262838" y="7529186"/>
            <a:ext cx="96792" cy="337133"/>
            <a:chOff x="16706003" y="7300768"/>
            <a:chExt cx="96792" cy="337133"/>
          </a:xfrm>
        </p:grpSpPr>
        <p:sp>
          <p:nvSpPr>
            <p:cNvPr id="174" name="Rectangle 173">
              <a:extLst>
                <a:ext uri="{FF2B5EF4-FFF2-40B4-BE49-F238E27FC236}">
                  <a16:creationId xmlns:a16="http://schemas.microsoft.com/office/drawing/2014/main" id="{72A00922-B039-9827-FD98-E9E1AAD0698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6" name="Rectangle 175">
              <a:extLst>
                <a:ext uri="{FF2B5EF4-FFF2-40B4-BE49-F238E27FC236}">
                  <a16:creationId xmlns:a16="http://schemas.microsoft.com/office/drawing/2014/main" id="{F2533164-4F03-1534-FD97-A1CA55D2388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7" name="Rectangle 176">
              <a:extLst>
                <a:ext uri="{FF2B5EF4-FFF2-40B4-BE49-F238E27FC236}">
                  <a16:creationId xmlns:a16="http://schemas.microsoft.com/office/drawing/2014/main" id="{EB384F23-C9F0-EDF0-62E1-E6F8EB3306D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8" name="Rectangle 177">
              <a:extLst>
                <a:ext uri="{FF2B5EF4-FFF2-40B4-BE49-F238E27FC236}">
                  <a16:creationId xmlns:a16="http://schemas.microsoft.com/office/drawing/2014/main" id="{759799DF-8178-128F-E247-6A2BF9FBC56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79" name="Group 178">
            <a:extLst>
              <a:ext uri="{FF2B5EF4-FFF2-40B4-BE49-F238E27FC236}">
                <a16:creationId xmlns:a16="http://schemas.microsoft.com/office/drawing/2014/main" id="{71B3721C-30CA-04D2-EAA4-D78E96267CAA}"/>
              </a:ext>
            </a:extLst>
          </p:cNvPr>
          <p:cNvGrpSpPr/>
          <p:nvPr/>
        </p:nvGrpSpPr>
        <p:grpSpPr>
          <a:xfrm>
            <a:off x="17570869" y="8206257"/>
            <a:ext cx="96792" cy="337133"/>
            <a:chOff x="16706003" y="7300768"/>
            <a:chExt cx="96792" cy="337133"/>
          </a:xfrm>
        </p:grpSpPr>
        <p:sp>
          <p:nvSpPr>
            <p:cNvPr id="183" name="Rectangle 182">
              <a:extLst>
                <a:ext uri="{FF2B5EF4-FFF2-40B4-BE49-F238E27FC236}">
                  <a16:creationId xmlns:a16="http://schemas.microsoft.com/office/drawing/2014/main" id="{79293329-D438-15AB-1179-2F00BB6843E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84" name="Rectangle 183">
              <a:extLst>
                <a:ext uri="{FF2B5EF4-FFF2-40B4-BE49-F238E27FC236}">
                  <a16:creationId xmlns:a16="http://schemas.microsoft.com/office/drawing/2014/main" id="{F67E3F09-F985-244E-87CE-E9CD602684A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85" name="Rectangle 184">
              <a:extLst>
                <a:ext uri="{FF2B5EF4-FFF2-40B4-BE49-F238E27FC236}">
                  <a16:creationId xmlns:a16="http://schemas.microsoft.com/office/drawing/2014/main" id="{B62F06C1-DB16-AC11-AED7-FD83D106C62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86" name="Rectangle 185">
              <a:extLst>
                <a:ext uri="{FF2B5EF4-FFF2-40B4-BE49-F238E27FC236}">
                  <a16:creationId xmlns:a16="http://schemas.microsoft.com/office/drawing/2014/main" id="{9BD2ECD8-F312-3DBF-8B7B-3740C9419825}"/>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88" name="Group 187">
            <a:extLst>
              <a:ext uri="{FF2B5EF4-FFF2-40B4-BE49-F238E27FC236}">
                <a16:creationId xmlns:a16="http://schemas.microsoft.com/office/drawing/2014/main" id="{104D8A7D-C789-DC6F-1E7D-6C434E501FAC}"/>
              </a:ext>
            </a:extLst>
          </p:cNvPr>
          <p:cNvGrpSpPr/>
          <p:nvPr/>
        </p:nvGrpSpPr>
        <p:grpSpPr>
          <a:xfrm>
            <a:off x="18628754" y="8540021"/>
            <a:ext cx="96792" cy="337133"/>
            <a:chOff x="16706003" y="7300768"/>
            <a:chExt cx="96792" cy="337133"/>
          </a:xfrm>
        </p:grpSpPr>
        <p:sp>
          <p:nvSpPr>
            <p:cNvPr id="189" name="Rectangle 188">
              <a:extLst>
                <a:ext uri="{FF2B5EF4-FFF2-40B4-BE49-F238E27FC236}">
                  <a16:creationId xmlns:a16="http://schemas.microsoft.com/office/drawing/2014/main" id="{18CF9B1C-28D6-A41D-AA11-9DACBD94438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2" name="Rectangle 191">
              <a:extLst>
                <a:ext uri="{FF2B5EF4-FFF2-40B4-BE49-F238E27FC236}">
                  <a16:creationId xmlns:a16="http://schemas.microsoft.com/office/drawing/2014/main" id="{868F0F08-C0EB-CD93-0A03-CA649E74FFF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3" name="Rectangle 192">
              <a:extLst>
                <a:ext uri="{FF2B5EF4-FFF2-40B4-BE49-F238E27FC236}">
                  <a16:creationId xmlns:a16="http://schemas.microsoft.com/office/drawing/2014/main" id="{10DA50C8-610D-1CB1-8DD7-3F65599B448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4" name="Rectangle 193">
              <a:extLst>
                <a:ext uri="{FF2B5EF4-FFF2-40B4-BE49-F238E27FC236}">
                  <a16:creationId xmlns:a16="http://schemas.microsoft.com/office/drawing/2014/main" id="{1ACC9095-2BF5-64D9-8304-AA941FE88B7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96" name="Group 195">
            <a:extLst>
              <a:ext uri="{FF2B5EF4-FFF2-40B4-BE49-F238E27FC236}">
                <a16:creationId xmlns:a16="http://schemas.microsoft.com/office/drawing/2014/main" id="{BA3CE9B3-0773-E903-FCE7-C2BBA71E6D01}"/>
              </a:ext>
            </a:extLst>
          </p:cNvPr>
          <p:cNvGrpSpPr/>
          <p:nvPr/>
        </p:nvGrpSpPr>
        <p:grpSpPr>
          <a:xfrm>
            <a:off x="18873119" y="8374823"/>
            <a:ext cx="96792" cy="337133"/>
            <a:chOff x="16706003" y="7300768"/>
            <a:chExt cx="96792" cy="337133"/>
          </a:xfrm>
        </p:grpSpPr>
        <p:sp>
          <p:nvSpPr>
            <p:cNvPr id="197" name="Rectangle 196">
              <a:extLst>
                <a:ext uri="{FF2B5EF4-FFF2-40B4-BE49-F238E27FC236}">
                  <a16:creationId xmlns:a16="http://schemas.microsoft.com/office/drawing/2014/main" id="{53AC896F-9480-5620-7426-AEC9C471A30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9" name="Rectangle 198">
              <a:extLst>
                <a:ext uri="{FF2B5EF4-FFF2-40B4-BE49-F238E27FC236}">
                  <a16:creationId xmlns:a16="http://schemas.microsoft.com/office/drawing/2014/main" id="{F20920A5-52A4-D4E9-6E49-6675A49E2DA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0" name="Rectangle 199">
              <a:extLst>
                <a:ext uri="{FF2B5EF4-FFF2-40B4-BE49-F238E27FC236}">
                  <a16:creationId xmlns:a16="http://schemas.microsoft.com/office/drawing/2014/main" id="{F7782B9E-7FE5-ECF2-6F22-DA2FF9393C5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1" name="Rectangle 200">
              <a:extLst>
                <a:ext uri="{FF2B5EF4-FFF2-40B4-BE49-F238E27FC236}">
                  <a16:creationId xmlns:a16="http://schemas.microsoft.com/office/drawing/2014/main" id="{F6848271-1FA4-125F-BFD5-E8268545786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02" name="Group 201">
            <a:extLst>
              <a:ext uri="{FF2B5EF4-FFF2-40B4-BE49-F238E27FC236}">
                <a16:creationId xmlns:a16="http://schemas.microsoft.com/office/drawing/2014/main" id="{56B734F0-323E-A575-92E9-998CC13816DB}"/>
              </a:ext>
            </a:extLst>
          </p:cNvPr>
          <p:cNvGrpSpPr/>
          <p:nvPr/>
        </p:nvGrpSpPr>
        <p:grpSpPr>
          <a:xfrm>
            <a:off x="19916088" y="8833738"/>
            <a:ext cx="96792" cy="337133"/>
            <a:chOff x="16706003" y="7300768"/>
            <a:chExt cx="96792" cy="337133"/>
          </a:xfrm>
        </p:grpSpPr>
        <p:sp>
          <p:nvSpPr>
            <p:cNvPr id="204" name="Rectangle 203">
              <a:extLst>
                <a:ext uri="{FF2B5EF4-FFF2-40B4-BE49-F238E27FC236}">
                  <a16:creationId xmlns:a16="http://schemas.microsoft.com/office/drawing/2014/main" id="{3BAD9342-4A19-C9B6-B7B8-3D06BB13F26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5" name="Rectangle 204">
              <a:extLst>
                <a:ext uri="{FF2B5EF4-FFF2-40B4-BE49-F238E27FC236}">
                  <a16:creationId xmlns:a16="http://schemas.microsoft.com/office/drawing/2014/main" id="{664F1050-3EF2-AF78-0E2D-93DC2569FC7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6" name="Rectangle 205">
              <a:extLst>
                <a:ext uri="{FF2B5EF4-FFF2-40B4-BE49-F238E27FC236}">
                  <a16:creationId xmlns:a16="http://schemas.microsoft.com/office/drawing/2014/main" id="{73672A0F-FD4B-497C-88B3-7613C531D0F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7" name="Rectangle 206">
              <a:extLst>
                <a:ext uri="{FF2B5EF4-FFF2-40B4-BE49-F238E27FC236}">
                  <a16:creationId xmlns:a16="http://schemas.microsoft.com/office/drawing/2014/main" id="{AC37719C-B825-B127-AF96-A198069B3BD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08" name="Group 207">
            <a:extLst>
              <a:ext uri="{FF2B5EF4-FFF2-40B4-BE49-F238E27FC236}">
                <a16:creationId xmlns:a16="http://schemas.microsoft.com/office/drawing/2014/main" id="{3DADD0DC-7173-C21C-42ED-8E483354D5CD}"/>
              </a:ext>
            </a:extLst>
          </p:cNvPr>
          <p:cNvGrpSpPr/>
          <p:nvPr/>
        </p:nvGrpSpPr>
        <p:grpSpPr>
          <a:xfrm>
            <a:off x="16877563" y="9003603"/>
            <a:ext cx="96792" cy="337133"/>
            <a:chOff x="16706003" y="7300768"/>
            <a:chExt cx="96792" cy="337133"/>
          </a:xfrm>
        </p:grpSpPr>
        <p:sp>
          <p:nvSpPr>
            <p:cNvPr id="209" name="Rectangle 208">
              <a:extLst>
                <a:ext uri="{FF2B5EF4-FFF2-40B4-BE49-F238E27FC236}">
                  <a16:creationId xmlns:a16="http://schemas.microsoft.com/office/drawing/2014/main" id="{60355311-C944-DC8A-4BCC-A7B5169A4D4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0" name="Rectangle 209">
              <a:extLst>
                <a:ext uri="{FF2B5EF4-FFF2-40B4-BE49-F238E27FC236}">
                  <a16:creationId xmlns:a16="http://schemas.microsoft.com/office/drawing/2014/main" id="{D8E43BEB-FBC2-5976-D1DA-9510ED0CDFC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1" name="Rectangle 210">
              <a:extLst>
                <a:ext uri="{FF2B5EF4-FFF2-40B4-BE49-F238E27FC236}">
                  <a16:creationId xmlns:a16="http://schemas.microsoft.com/office/drawing/2014/main" id="{041CD7AA-F1AE-9754-B6B1-FEC10072278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2" name="Rectangle 211">
              <a:extLst>
                <a:ext uri="{FF2B5EF4-FFF2-40B4-BE49-F238E27FC236}">
                  <a16:creationId xmlns:a16="http://schemas.microsoft.com/office/drawing/2014/main" id="{882ECA63-453D-0E19-7B2A-B34BC4AD97A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13" name="Group 212">
            <a:extLst>
              <a:ext uri="{FF2B5EF4-FFF2-40B4-BE49-F238E27FC236}">
                <a16:creationId xmlns:a16="http://schemas.microsoft.com/office/drawing/2014/main" id="{08FE6EBF-B2C6-B0F2-E79F-B66F528CB87A}"/>
              </a:ext>
            </a:extLst>
          </p:cNvPr>
          <p:cNvGrpSpPr/>
          <p:nvPr/>
        </p:nvGrpSpPr>
        <p:grpSpPr>
          <a:xfrm>
            <a:off x="17830042" y="7560875"/>
            <a:ext cx="96792" cy="337133"/>
            <a:chOff x="16706003" y="7300768"/>
            <a:chExt cx="96792" cy="337133"/>
          </a:xfrm>
        </p:grpSpPr>
        <p:sp>
          <p:nvSpPr>
            <p:cNvPr id="214" name="Rectangle 213">
              <a:extLst>
                <a:ext uri="{FF2B5EF4-FFF2-40B4-BE49-F238E27FC236}">
                  <a16:creationId xmlns:a16="http://schemas.microsoft.com/office/drawing/2014/main" id="{8AF450E1-465D-5AEE-DE09-02435D9D27E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5" name="Rectangle 214">
              <a:extLst>
                <a:ext uri="{FF2B5EF4-FFF2-40B4-BE49-F238E27FC236}">
                  <a16:creationId xmlns:a16="http://schemas.microsoft.com/office/drawing/2014/main" id="{63D8D97D-54BC-1937-9624-4427E597F82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6" name="Rectangle 215">
              <a:extLst>
                <a:ext uri="{FF2B5EF4-FFF2-40B4-BE49-F238E27FC236}">
                  <a16:creationId xmlns:a16="http://schemas.microsoft.com/office/drawing/2014/main" id="{BB3AE0CD-CC37-EDD6-83DF-563FDFEA95B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7" name="Rectangle 216">
              <a:extLst>
                <a:ext uri="{FF2B5EF4-FFF2-40B4-BE49-F238E27FC236}">
                  <a16:creationId xmlns:a16="http://schemas.microsoft.com/office/drawing/2014/main" id="{D33608CC-1CE9-89A8-65DD-5CBE7463CC1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18" name="Group 217">
            <a:extLst>
              <a:ext uri="{FF2B5EF4-FFF2-40B4-BE49-F238E27FC236}">
                <a16:creationId xmlns:a16="http://schemas.microsoft.com/office/drawing/2014/main" id="{78804A2C-48F1-835B-3C0D-E93D3D708870}"/>
              </a:ext>
            </a:extLst>
          </p:cNvPr>
          <p:cNvGrpSpPr/>
          <p:nvPr/>
        </p:nvGrpSpPr>
        <p:grpSpPr>
          <a:xfrm>
            <a:off x="17958697" y="8776457"/>
            <a:ext cx="96792" cy="337133"/>
            <a:chOff x="16706003" y="7300768"/>
            <a:chExt cx="96792" cy="337133"/>
          </a:xfrm>
        </p:grpSpPr>
        <p:sp>
          <p:nvSpPr>
            <p:cNvPr id="219" name="Rectangle 218">
              <a:extLst>
                <a:ext uri="{FF2B5EF4-FFF2-40B4-BE49-F238E27FC236}">
                  <a16:creationId xmlns:a16="http://schemas.microsoft.com/office/drawing/2014/main" id="{CD59A9B5-0A3E-DD57-F41D-EFE04281E5D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0" name="Rectangle 219">
              <a:extLst>
                <a:ext uri="{FF2B5EF4-FFF2-40B4-BE49-F238E27FC236}">
                  <a16:creationId xmlns:a16="http://schemas.microsoft.com/office/drawing/2014/main" id="{D23A7836-72AB-8721-943D-777823BBF82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1" name="Rectangle 220">
              <a:extLst>
                <a:ext uri="{FF2B5EF4-FFF2-40B4-BE49-F238E27FC236}">
                  <a16:creationId xmlns:a16="http://schemas.microsoft.com/office/drawing/2014/main" id="{B0CEC676-9C7A-BBA6-4C15-6B2FF6E1D53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2" name="Rectangle 221">
              <a:extLst>
                <a:ext uri="{FF2B5EF4-FFF2-40B4-BE49-F238E27FC236}">
                  <a16:creationId xmlns:a16="http://schemas.microsoft.com/office/drawing/2014/main" id="{4AABE3AE-0231-B2F2-A24F-1435CBD56D2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23" name="Group 222">
            <a:extLst>
              <a:ext uri="{FF2B5EF4-FFF2-40B4-BE49-F238E27FC236}">
                <a16:creationId xmlns:a16="http://schemas.microsoft.com/office/drawing/2014/main" id="{5C4BBB8B-DF14-7CD0-35FC-E683FBEF9102}"/>
              </a:ext>
            </a:extLst>
          </p:cNvPr>
          <p:cNvGrpSpPr/>
          <p:nvPr/>
        </p:nvGrpSpPr>
        <p:grpSpPr>
          <a:xfrm>
            <a:off x="17282454" y="9526813"/>
            <a:ext cx="96792" cy="337133"/>
            <a:chOff x="16706003" y="7300768"/>
            <a:chExt cx="96792" cy="337133"/>
          </a:xfrm>
        </p:grpSpPr>
        <p:sp>
          <p:nvSpPr>
            <p:cNvPr id="224" name="Rectangle 223">
              <a:extLst>
                <a:ext uri="{FF2B5EF4-FFF2-40B4-BE49-F238E27FC236}">
                  <a16:creationId xmlns:a16="http://schemas.microsoft.com/office/drawing/2014/main" id="{4E15954B-89A1-4AB9-7CBC-E65C09ED690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5" name="Rectangle 224">
              <a:extLst>
                <a:ext uri="{FF2B5EF4-FFF2-40B4-BE49-F238E27FC236}">
                  <a16:creationId xmlns:a16="http://schemas.microsoft.com/office/drawing/2014/main" id="{852B5DBB-543C-0B0F-876C-A9FC3F71A33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6" name="Rectangle 225">
              <a:extLst>
                <a:ext uri="{FF2B5EF4-FFF2-40B4-BE49-F238E27FC236}">
                  <a16:creationId xmlns:a16="http://schemas.microsoft.com/office/drawing/2014/main" id="{C752A10A-75DE-4618-0ACC-E58BAFF9CDD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7" name="Rectangle 226">
              <a:extLst>
                <a:ext uri="{FF2B5EF4-FFF2-40B4-BE49-F238E27FC236}">
                  <a16:creationId xmlns:a16="http://schemas.microsoft.com/office/drawing/2014/main" id="{B4DA8666-5E19-A2F6-FE62-299DE870C5E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cxnSp>
        <p:nvCxnSpPr>
          <p:cNvPr id="228" name="Straight Connector 227">
            <a:extLst>
              <a:ext uri="{FF2B5EF4-FFF2-40B4-BE49-F238E27FC236}">
                <a16:creationId xmlns:a16="http://schemas.microsoft.com/office/drawing/2014/main" id="{C975EED0-F106-B5B9-68FB-C2A145F748F7}"/>
              </a:ext>
            </a:extLst>
          </p:cNvPr>
          <p:cNvCxnSpPr>
            <a:cxnSpLocks/>
            <a:stCxn id="3" idx="0"/>
            <a:endCxn id="113" idx="0"/>
          </p:cNvCxnSpPr>
          <p:nvPr/>
        </p:nvCxnSpPr>
        <p:spPr>
          <a:xfrm flipH="1" flipV="1">
            <a:off x="16754562" y="7553854"/>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2" name="Straight Connector 231">
            <a:extLst>
              <a:ext uri="{FF2B5EF4-FFF2-40B4-BE49-F238E27FC236}">
                <a16:creationId xmlns:a16="http://schemas.microsoft.com/office/drawing/2014/main" id="{3A28ABC9-60E7-0783-F4BB-CFA3B33056DB}"/>
              </a:ext>
            </a:extLst>
          </p:cNvPr>
          <p:cNvCxnSpPr>
            <a:cxnSpLocks/>
          </p:cNvCxnSpPr>
          <p:nvPr/>
        </p:nvCxnSpPr>
        <p:spPr>
          <a:xfrm flipH="1" flipV="1">
            <a:off x="17146213" y="7510605"/>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3" name="Straight Connector 232">
            <a:extLst>
              <a:ext uri="{FF2B5EF4-FFF2-40B4-BE49-F238E27FC236}">
                <a16:creationId xmlns:a16="http://schemas.microsoft.com/office/drawing/2014/main" id="{7F58EF93-0173-9CEB-97CD-E32842F897C4}"/>
              </a:ext>
            </a:extLst>
          </p:cNvPr>
          <p:cNvCxnSpPr>
            <a:cxnSpLocks/>
          </p:cNvCxnSpPr>
          <p:nvPr/>
        </p:nvCxnSpPr>
        <p:spPr>
          <a:xfrm flipV="1">
            <a:off x="17111527" y="9670411"/>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235" name="Straight Connector 234">
            <a:extLst>
              <a:ext uri="{FF2B5EF4-FFF2-40B4-BE49-F238E27FC236}">
                <a16:creationId xmlns:a16="http://schemas.microsoft.com/office/drawing/2014/main" id="{A4125B16-4C24-8346-540A-25007C802975}"/>
              </a:ext>
            </a:extLst>
          </p:cNvPr>
          <p:cNvCxnSpPr>
            <a:cxnSpLocks/>
          </p:cNvCxnSpPr>
          <p:nvPr/>
        </p:nvCxnSpPr>
        <p:spPr>
          <a:xfrm>
            <a:off x="16891262" y="9206236"/>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237" name="Straight Connector 236">
            <a:extLst>
              <a:ext uri="{FF2B5EF4-FFF2-40B4-BE49-F238E27FC236}">
                <a16:creationId xmlns:a16="http://schemas.microsoft.com/office/drawing/2014/main" id="{52FDBFFD-E3D5-DA04-67D0-88FB931C7F97}"/>
              </a:ext>
            </a:extLst>
          </p:cNvPr>
          <p:cNvCxnSpPr>
            <a:cxnSpLocks/>
            <a:endCxn id="221" idx="0"/>
          </p:cNvCxnSpPr>
          <p:nvPr/>
        </p:nvCxnSpPr>
        <p:spPr>
          <a:xfrm>
            <a:off x="17810123" y="8936071"/>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239" name="Straight Connector 238">
            <a:extLst>
              <a:ext uri="{FF2B5EF4-FFF2-40B4-BE49-F238E27FC236}">
                <a16:creationId xmlns:a16="http://schemas.microsoft.com/office/drawing/2014/main" id="{4A7F8C9A-344A-2FB4-5DBF-0F9D786D6F13}"/>
              </a:ext>
            </a:extLst>
          </p:cNvPr>
          <p:cNvCxnSpPr>
            <a:cxnSpLocks/>
            <a:endCxn id="216" idx="0"/>
          </p:cNvCxnSpPr>
          <p:nvPr/>
        </p:nvCxnSpPr>
        <p:spPr>
          <a:xfrm flipV="1">
            <a:off x="17768495" y="77260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1" name="Straight Connector 240">
            <a:extLst>
              <a:ext uri="{FF2B5EF4-FFF2-40B4-BE49-F238E27FC236}">
                <a16:creationId xmlns:a16="http://schemas.microsoft.com/office/drawing/2014/main" id="{CE828B17-E760-A0FE-C891-FBBA0E73CE8A}"/>
              </a:ext>
            </a:extLst>
          </p:cNvPr>
          <p:cNvCxnSpPr>
            <a:cxnSpLocks/>
          </p:cNvCxnSpPr>
          <p:nvPr/>
        </p:nvCxnSpPr>
        <p:spPr>
          <a:xfrm flipV="1">
            <a:off x="18759047" y="783531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2" name="Straight Connector 241">
            <a:extLst>
              <a:ext uri="{FF2B5EF4-FFF2-40B4-BE49-F238E27FC236}">
                <a16:creationId xmlns:a16="http://schemas.microsoft.com/office/drawing/2014/main" id="{5B9270AF-76C0-4682-664D-578B13C7CFA3}"/>
              </a:ext>
            </a:extLst>
          </p:cNvPr>
          <p:cNvCxnSpPr>
            <a:cxnSpLocks/>
          </p:cNvCxnSpPr>
          <p:nvPr/>
        </p:nvCxnSpPr>
        <p:spPr>
          <a:xfrm flipV="1">
            <a:off x="19324191" y="7578225"/>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3" name="Straight Connector 242">
            <a:extLst>
              <a:ext uri="{FF2B5EF4-FFF2-40B4-BE49-F238E27FC236}">
                <a16:creationId xmlns:a16="http://schemas.microsoft.com/office/drawing/2014/main" id="{3677EA29-E9F7-86AE-E61C-573AE36312AC}"/>
              </a:ext>
            </a:extLst>
          </p:cNvPr>
          <p:cNvCxnSpPr>
            <a:cxnSpLocks/>
          </p:cNvCxnSpPr>
          <p:nvPr/>
        </p:nvCxnSpPr>
        <p:spPr>
          <a:xfrm flipV="1">
            <a:off x="19820211" y="8947870"/>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4" name="Straight Connector 243">
            <a:extLst>
              <a:ext uri="{FF2B5EF4-FFF2-40B4-BE49-F238E27FC236}">
                <a16:creationId xmlns:a16="http://schemas.microsoft.com/office/drawing/2014/main" id="{DE32EEF2-C686-3F43-1973-CB1327488069}"/>
              </a:ext>
            </a:extLst>
          </p:cNvPr>
          <p:cNvCxnSpPr>
            <a:cxnSpLocks/>
          </p:cNvCxnSpPr>
          <p:nvPr/>
        </p:nvCxnSpPr>
        <p:spPr>
          <a:xfrm flipV="1">
            <a:off x="18940398" y="8362747"/>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5" name="Straight Connector 244">
            <a:extLst>
              <a:ext uri="{FF2B5EF4-FFF2-40B4-BE49-F238E27FC236}">
                <a16:creationId xmlns:a16="http://schemas.microsoft.com/office/drawing/2014/main" id="{D7082F7A-4F31-DF71-D899-BBD56B2B95C5}"/>
              </a:ext>
            </a:extLst>
          </p:cNvPr>
          <p:cNvCxnSpPr>
            <a:cxnSpLocks/>
          </p:cNvCxnSpPr>
          <p:nvPr/>
        </p:nvCxnSpPr>
        <p:spPr>
          <a:xfrm flipV="1">
            <a:off x="18550083" y="86865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6" name="Straight Connector 245">
            <a:extLst>
              <a:ext uri="{FF2B5EF4-FFF2-40B4-BE49-F238E27FC236}">
                <a16:creationId xmlns:a16="http://schemas.microsoft.com/office/drawing/2014/main" id="{3909EE54-4C86-723E-5152-662C1BB037B6}"/>
              </a:ext>
            </a:extLst>
          </p:cNvPr>
          <p:cNvCxnSpPr>
            <a:cxnSpLocks/>
            <a:endCxn id="165" idx="1"/>
          </p:cNvCxnSpPr>
          <p:nvPr/>
        </p:nvCxnSpPr>
        <p:spPr>
          <a:xfrm flipV="1">
            <a:off x="19430577" y="6488664"/>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248" name="Straight Connector 247">
            <a:extLst>
              <a:ext uri="{FF2B5EF4-FFF2-40B4-BE49-F238E27FC236}">
                <a16:creationId xmlns:a16="http://schemas.microsoft.com/office/drawing/2014/main" id="{5DCA2660-E39C-5FA6-A581-73EEF1FA5F2D}"/>
              </a:ext>
            </a:extLst>
          </p:cNvPr>
          <p:cNvCxnSpPr>
            <a:cxnSpLocks/>
            <a:endCxn id="125" idx="3"/>
          </p:cNvCxnSpPr>
          <p:nvPr/>
        </p:nvCxnSpPr>
        <p:spPr>
          <a:xfrm flipV="1">
            <a:off x="17387364" y="6738042"/>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250" name="Straight Connector 249">
            <a:extLst>
              <a:ext uri="{FF2B5EF4-FFF2-40B4-BE49-F238E27FC236}">
                <a16:creationId xmlns:a16="http://schemas.microsoft.com/office/drawing/2014/main" id="{8C6C561F-5C0D-3FE3-8F17-304DFE672B84}"/>
              </a:ext>
            </a:extLst>
          </p:cNvPr>
          <p:cNvCxnSpPr>
            <a:cxnSpLocks/>
          </p:cNvCxnSpPr>
          <p:nvPr/>
        </p:nvCxnSpPr>
        <p:spPr>
          <a:xfrm flipV="1">
            <a:off x="18701917" y="7014263"/>
            <a:ext cx="60086" cy="161823"/>
          </a:xfrm>
          <a:prstGeom prst="line">
            <a:avLst/>
          </a:prstGeom>
        </p:spPr>
        <p:style>
          <a:lnRef idx="1">
            <a:schemeClr val="accent3"/>
          </a:lnRef>
          <a:fillRef idx="0">
            <a:schemeClr val="accent3"/>
          </a:fillRef>
          <a:effectRef idx="0">
            <a:schemeClr val="accent3"/>
          </a:effectRef>
          <a:fontRef idx="minor">
            <a:schemeClr val="tx1"/>
          </a:fontRef>
        </p:style>
      </p:cxnSp>
      <p:pic>
        <p:nvPicPr>
          <p:cNvPr id="253" name="Graphic 252" descr="User with solid fill">
            <a:extLst>
              <a:ext uri="{FF2B5EF4-FFF2-40B4-BE49-F238E27FC236}">
                <a16:creationId xmlns:a16="http://schemas.microsoft.com/office/drawing/2014/main" id="{FA033FB9-7169-D503-A6FA-208FA30BA4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531627" y="6793640"/>
            <a:ext cx="914400" cy="914400"/>
          </a:xfrm>
          <a:prstGeom prst="rect">
            <a:avLst/>
          </a:prstGeom>
        </p:spPr>
      </p:pic>
      <p:cxnSp>
        <p:nvCxnSpPr>
          <p:cNvPr id="39" name="Connector: Elbow 38">
            <a:extLst>
              <a:ext uri="{FF2B5EF4-FFF2-40B4-BE49-F238E27FC236}">
                <a16:creationId xmlns:a16="http://schemas.microsoft.com/office/drawing/2014/main" id="{D5B88DFF-F645-59AE-9E06-4599674B45DA}"/>
              </a:ext>
            </a:extLst>
          </p:cNvPr>
          <p:cNvCxnSpPr>
            <a:cxnSpLocks/>
            <a:endCxn id="27" idx="3"/>
          </p:cNvCxnSpPr>
          <p:nvPr/>
        </p:nvCxnSpPr>
        <p:spPr>
          <a:xfrm rot="10800000" flipV="1">
            <a:off x="14364586" y="8535306"/>
            <a:ext cx="8035724" cy="3260854"/>
          </a:xfrm>
          <a:prstGeom prst="bentConnector3">
            <a:avLst>
              <a:gd name="adj1" fmla="val -280"/>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90" name="Rectangle: Rounded Corners 189">
            <a:extLst>
              <a:ext uri="{FF2B5EF4-FFF2-40B4-BE49-F238E27FC236}">
                <a16:creationId xmlns:a16="http://schemas.microsoft.com/office/drawing/2014/main" id="{D93E82AE-A466-7604-4DD3-850D1BABBDCD}"/>
              </a:ext>
            </a:extLst>
          </p:cNvPr>
          <p:cNvSpPr/>
          <p:nvPr/>
        </p:nvSpPr>
        <p:spPr>
          <a:xfrm>
            <a:off x="21200820" y="7953990"/>
            <a:ext cx="1595139"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Reasoning</a:t>
            </a:r>
          </a:p>
        </p:txBody>
      </p:sp>
      <p:sp>
        <p:nvSpPr>
          <p:cNvPr id="18" name="Isosceles Triangle 17">
            <a:extLst>
              <a:ext uri="{FF2B5EF4-FFF2-40B4-BE49-F238E27FC236}">
                <a16:creationId xmlns:a16="http://schemas.microsoft.com/office/drawing/2014/main" id="{C80F3E66-131D-2AA3-34A5-63B0E03F4263}"/>
              </a:ext>
            </a:extLst>
          </p:cNvPr>
          <p:cNvSpPr/>
          <p:nvPr/>
        </p:nvSpPr>
        <p:spPr>
          <a:xfrm rot="10481900">
            <a:off x="21844337" y="7573255"/>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7" name="Rectangle 36">
            <a:extLst>
              <a:ext uri="{FF2B5EF4-FFF2-40B4-BE49-F238E27FC236}">
                <a16:creationId xmlns:a16="http://schemas.microsoft.com/office/drawing/2014/main" id="{4A094A68-71CF-159C-0566-6064B710DE67}"/>
              </a:ext>
            </a:extLst>
          </p:cNvPr>
          <p:cNvSpPr/>
          <p:nvPr/>
        </p:nvSpPr>
        <p:spPr>
          <a:xfrm>
            <a:off x="7928366" y="7372183"/>
            <a:ext cx="1826624" cy="56148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latin typeface="Aptos" panose="020B0004020202020204" pitchFamily="34" charset="0"/>
              </a:rPr>
              <a:t>Digital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Assets</a:t>
            </a:r>
          </a:p>
        </p:txBody>
      </p:sp>
      <p:sp>
        <p:nvSpPr>
          <p:cNvPr id="38" name="Rectangle 37">
            <a:extLst>
              <a:ext uri="{FF2B5EF4-FFF2-40B4-BE49-F238E27FC236}">
                <a16:creationId xmlns:a16="http://schemas.microsoft.com/office/drawing/2014/main" id="{1F3201E6-9E3B-C595-5304-3CEE1F96A8E9}"/>
              </a:ext>
            </a:extLst>
          </p:cNvPr>
          <p:cNvSpPr/>
          <p:nvPr/>
        </p:nvSpPr>
        <p:spPr>
          <a:xfrm>
            <a:off x="7919603" y="8021635"/>
            <a:ext cx="1826624" cy="56148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latin typeface="Aptos" panose="020B0004020202020204" pitchFamily="34" charset="0"/>
              </a:rPr>
              <a:t>Engineering Tools</a:t>
            </a:r>
          </a:p>
        </p:txBody>
      </p:sp>
      <p:cxnSp>
        <p:nvCxnSpPr>
          <p:cNvPr id="57" name="Connector: Elbow 56">
            <a:extLst>
              <a:ext uri="{FF2B5EF4-FFF2-40B4-BE49-F238E27FC236}">
                <a16:creationId xmlns:a16="http://schemas.microsoft.com/office/drawing/2014/main" id="{1F6A22AF-7BC6-B10D-1540-884D1DE03109}"/>
              </a:ext>
            </a:extLst>
          </p:cNvPr>
          <p:cNvCxnSpPr>
            <a:cxnSpLocks/>
            <a:stCxn id="53" idx="3"/>
            <a:endCxn id="20" idx="1"/>
          </p:cNvCxnSpPr>
          <p:nvPr/>
        </p:nvCxnSpPr>
        <p:spPr>
          <a:xfrm>
            <a:off x="9754990" y="7018615"/>
            <a:ext cx="1039041" cy="635956"/>
          </a:xfrm>
          <a:prstGeom prst="bentConnector3">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35395EF-41E5-FA37-12AF-017C92C38D61}"/>
              </a:ext>
            </a:extLst>
          </p:cNvPr>
          <p:cNvCxnSpPr>
            <a:cxnSpLocks/>
            <a:stCxn id="38" idx="3"/>
            <a:endCxn id="20" idx="1"/>
          </p:cNvCxnSpPr>
          <p:nvPr/>
        </p:nvCxnSpPr>
        <p:spPr>
          <a:xfrm flipV="1">
            <a:off x="9746227" y="7654571"/>
            <a:ext cx="1047804" cy="647807"/>
          </a:xfrm>
          <a:prstGeom prst="bentConnector3">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80FE3CC0-801B-C493-86C0-4DA0E904A095}"/>
              </a:ext>
            </a:extLst>
          </p:cNvPr>
          <p:cNvCxnSpPr>
            <a:cxnSpLocks/>
            <a:stCxn id="37" idx="3"/>
            <a:endCxn id="20" idx="1"/>
          </p:cNvCxnSpPr>
          <p:nvPr/>
        </p:nvCxnSpPr>
        <p:spPr>
          <a:xfrm>
            <a:off x="9754990" y="7652926"/>
            <a:ext cx="1039041" cy="1645"/>
          </a:xfrm>
          <a:prstGeom prst="bentConnector3">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A8E80FAF-852A-85D7-A59E-26E214904514}"/>
              </a:ext>
            </a:extLst>
          </p:cNvPr>
          <p:cNvCxnSpPr>
            <a:cxnSpLocks/>
            <a:stCxn id="53" idx="1"/>
            <a:endCxn id="27" idx="1"/>
          </p:cNvCxnSpPr>
          <p:nvPr/>
        </p:nvCxnSpPr>
        <p:spPr>
          <a:xfrm rot="10800000" flipH="1" flipV="1">
            <a:off x="7928366" y="7018614"/>
            <a:ext cx="4536578" cy="4777545"/>
          </a:xfrm>
          <a:prstGeom prst="bentConnector3">
            <a:avLst>
              <a:gd name="adj1" fmla="val -11338"/>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DA0B4F1-2614-1664-4616-8B220A5F6661}"/>
              </a:ext>
            </a:extLst>
          </p:cNvPr>
          <p:cNvCxnSpPr>
            <a:cxnSpLocks/>
            <a:stCxn id="37" idx="1"/>
            <a:endCxn id="27" idx="1"/>
          </p:cNvCxnSpPr>
          <p:nvPr/>
        </p:nvCxnSpPr>
        <p:spPr>
          <a:xfrm rot="10800000" flipH="1" flipV="1">
            <a:off x="7928366" y="7652926"/>
            <a:ext cx="4536578" cy="4143234"/>
          </a:xfrm>
          <a:prstGeom prst="bentConnector3">
            <a:avLst>
              <a:gd name="adj1" fmla="val -11128"/>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D62B835-0100-B946-B9B2-9AF51AF1D6C6}"/>
              </a:ext>
            </a:extLst>
          </p:cNvPr>
          <p:cNvCxnSpPr>
            <a:cxnSpLocks/>
            <a:stCxn id="38" idx="1"/>
            <a:endCxn id="27" idx="1"/>
          </p:cNvCxnSpPr>
          <p:nvPr/>
        </p:nvCxnSpPr>
        <p:spPr>
          <a:xfrm rot="10800000" flipH="1" flipV="1">
            <a:off x="7919602" y="8302378"/>
            <a:ext cx="4545341" cy="3493782"/>
          </a:xfrm>
          <a:prstGeom prst="bentConnector3">
            <a:avLst>
              <a:gd name="adj1" fmla="val -10897"/>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34379A58-1505-7C72-1506-E1D44F436FBE}"/>
              </a:ext>
            </a:extLst>
          </p:cNvPr>
          <p:cNvCxnSpPr>
            <a:stCxn id="190" idx="3"/>
            <a:endCxn id="21" idx="1"/>
          </p:cNvCxnSpPr>
          <p:nvPr/>
        </p:nvCxnSpPr>
        <p:spPr>
          <a:xfrm>
            <a:off x="22795959" y="8236584"/>
            <a:ext cx="325768" cy="6975"/>
          </a:xfrm>
          <a:prstGeom prst="straightConnector1">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938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3AA0A48-BA7E-349E-2462-2A2AAA098189}"/>
              </a:ext>
            </a:extLst>
          </p:cNvPr>
          <p:cNvSpPr/>
          <p:nvPr/>
        </p:nvSpPr>
        <p:spPr>
          <a:xfrm>
            <a:off x="21048625" y="7542753"/>
            <a:ext cx="4089708" cy="6028195"/>
          </a:xfrm>
          <a:prstGeom prst="rect">
            <a:avLst/>
          </a:prstGeom>
          <a:solidFill>
            <a:schemeClr val="accent6">
              <a:lumMod val="60000"/>
              <a:lumOff val="4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5CCFF0-07BE-A8FB-939D-CF92EC2AC670}"/>
              </a:ext>
            </a:extLst>
          </p:cNvPr>
          <p:cNvSpPr/>
          <p:nvPr/>
        </p:nvSpPr>
        <p:spPr>
          <a:xfrm>
            <a:off x="13151789" y="6780064"/>
            <a:ext cx="2561031" cy="6787593"/>
          </a:xfrm>
          <a:prstGeom prst="rect">
            <a:avLst/>
          </a:prstGeom>
          <a:solidFill>
            <a:schemeClr val="accent6">
              <a:lumMod val="60000"/>
              <a:lumOff val="4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C82FBFD8-8FFF-FFD1-3EF3-6E851ECD4D0D}"/>
              </a:ext>
            </a:extLst>
          </p:cNvPr>
          <p:cNvSpPr/>
          <p:nvPr/>
        </p:nvSpPr>
        <p:spPr>
          <a:xfrm>
            <a:off x="23124296" y="7705368"/>
            <a:ext cx="1856062" cy="1697795"/>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236" name="Freeform: Shape 235">
            <a:extLst>
              <a:ext uri="{FF2B5EF4-FFF2-40B4-BE49-F238E27FC236}">
                <a16:creationId xmlns:a16="http://schemas.microsoft.com/office/drawing/2014/main" id="{92454ABE-42EE-0042-3AC2-DE1DB59A1E18}"/>
              </a:ext>
            </a:extLst>
          </p:cNvPr>
          <p:cNvSpPr/>
          <p:nvPr/>
        </p:nvSpPr>
        <p:spPr>
          <a:xfrm>
            <a:off x="20180300" y="5473291"/>
            <a:ext cx="1951124" cy="5526586"/>
          </a:xfrm>
          <a:custGeom>
            <a:avLst/>
            <a:gdLst>
              <a:gd name="connsiteX0" fmla="*/ 0 w 1951124"/>
              <a:gd name="connsiteY0" fmla="*/ 940209 h 5526586"/>
              <a:gd name="connsiteX1" fmla="*/ 889000 w 1951124"/>
              <a:gd name="connsiteY1" fmla="*/ 25809 h 5526586"/>
              <a:gd name="connsiteX2" fmla="*/ 1828800 w 1951124"/>
              <a:gd name="connsiteY2" fmla="*/ 1841909 h 5526586"/>
              <a:gd name="connsiteX3" fmla="*/ 1841500 w 1951124"/>
              <a:gd name="connsiteY3" fmla="*/ 3683409 h 5526586"/>
              <a:gd name="connsiteX4" fmla="*/ 927100 w 1951124"/>
              <a:gd name="connsiteY4" fmla="*/ 5512209 h 5526586"/>
              <a:gd name="connsiteX5" fmla="*/ 12700 w 1951124"/>
              <a:gd name="connsiteY5" fmla="*/ 4585109 h 5526586"/>
              <a:gd name="connsiteX6" fmla="*/ 12700 w 1951124"/>
              <a:gd name="connsiteY6" fmla="*/ 4585109 h 55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124" h="5526586">
                <a:moveTo>
                  <a:pt x="0" y="940209"/>
                </a:moveTo>
                <a:cubicBezTo>
                  <a:pt x="292100" y="407867"/>
                  <a:pt x="584200" y="-124474"/>
                  <a:pt x="889000" y="25809"/>
                </a:cubicBezTo>
                <a:cubicBezTo>
                  <a:pt x="1193800" y="176092"/>
                  <a:pt x="1670050" y="1232309"/>
                  <a:pt x="1828800" y="1841909"/>
                </a:cubicBezTo>
                <a:cubicBezTo>
                  <a:pt x="1987550" y="2451509"/>
                  <a:pt x="1991783" y="3071692"/>
                  <a:pt x="1841500" y="3683409"/>
                </a:cubicBezTo>
                <a:cubicBezTo>
                  <a:pt x="1691217" y="4295126"/>
                  <a:pt x="1231900" y="5361926"/>
                  <a:pt x="927100" y="5512209"/>
                </a:cubicBezTo>
                <a:cubicBezTo>
                  <a:pt x="622300" y="5662492"/>
                  <a:pt x="12700" y="4585109"/>
                  <a:pt x="12700" y="4585109"/>
                </a:cubicBezTo>
                <a:lnTo>
                  <a:pt x="12700" y="4585109"/>
                </a:lnTo>
              </a:path>
            </a:pathLst>
          </a:custGeom>
          <a:noFill/>
          <a:ln w="57150">
            <a:solidFill>
              <a:srgbClr val="7FD7F7">
                <a:alpha val="7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5" name="Rectangle: Rounded Corners 34">
            <a:extLst>
              <a:ext uri="{FF2B5EF4-FFF2-40B4-BE49-F238E27FC236}">
                <a16:creationId xmlns:a16="http://schemas.microsoft.com/office/drawing/2014/main" id="{93D4AE1B-49BF-65FC-6694-7D8669DAF627}"/>
              </a:ext>
            </a:extLst>
          </p:cNvPr>
          <p:cNvSpPr/>
          <p:nvPr/>
        </p:nvSpPr>
        <p:spPr>
          <a:xfrm>
            <a:off x="21203545" y="7736396"/>
            <a:ext cx="1720877" cy="1697795"/>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AI Agents</a:t>
            </a:r>
          </a:p>
        </p:txBody>
      </p:sp>
      <p:sp>
        <p:nvSpPr>
          <p:cNvPr id="33" name="Rectangle: Rounded Corners 32">
            <a:extLst>
              <a:ext uri="{FF2B5EF4-FFF2-40B4-BE49-F238E27FC236}">
                <a16:creationId xmlns:a16="http://schemas.microsoft.com/office/drawing/2014/main" id="{13FBAF35-FAFB-4621-D371-2A8518EC5276}"/>
              </a:ext>
            </a:extLst>
          </p:cNvPr>
          <p:cNvSpPr/>
          <p:nvPr/>
        </p:nvSpPr>
        <p:spPr>
          <a:xfrm>
            <a:off x="13433181" y="6951492"/>
            <a:ext cx="2047092" cy="1754164"/>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34" name="Rectangle: Rounded Corners 33">
            <a:extLst>
              <a:ext uri="{FF2B5EF4-FFF2-40B4-BE49-F238E27FC236}">
                <a16:creationId xmlns:a16="http://schemas.microsoft.com/office/drawing/2014/main" id="{D6F9D514-93A3-7B2B-AB6F-A05CC422F9BF}"/>
              </a:ext>
            </a:extLst>
          </p:cNvPr>
          <p:cNvSpPr/>
          <p:nvPr/>
        </p:nvSpPr>
        <p:spPr>
          <a:xfrm>
            <a:off x="13368523" y="11289270"/>
            <a:ext cx="2143125" cy="1559240"/>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140" name="TextBox 139">
            <a:extLst>
              <a:ext uri="{FF2B5EF4-FFF2-40B4-BE49-F238E27FC236}">
                <a16:creationId xmlns:a16="http://schemas.microsoft.com/office/drawing/2014/main" id="{0F6D4EB8-A757-28C8-22DE-622D6B20F8B1}"/>
              </a:ext>
            </a:extLst>
          </p:cNvPr>
          <p:cNvSpPr txBox="1"/>
          <p:nvPr/>
        </p:nvSpPr>
        <p:spPr>
          <a:xfrm>
            <a:off x="16654560" y="9960464"/>
            <a:ext cx="878692" cy="307777"/>
          </a:xfrm>
          <a:prstGeom prst="rect">
            <a:avLst/>
          </a:prstGeom>
          <a:noFill/>
        </p:spPr>
        <p:txBody>
          <a:bodyPr wrap="square" rtlCol="0">
            <a:spAutoFit/>
          </a:bodyPr>
          <a:lstStyle/>
          <a:p>
            <a:pPr algn="ctr"/>
            <a:r>
              <a:rPr lang="en-US" sz="1400" dirty="0">
                <a:latin typeface="Aptos" panose="020B0004020202020204" pitchFamily="34" charset="0"/>
              </a:rPr>
              <a:t>P(x5)</a:t>
            </a:r>
          </a:p>
        </p:txBody>
      </p:sp>
      <p:sp>
        <p:nvSpPr>
          <p:cNvPr id="63" name="Rectangle: Rounded Corners 62">
            <a:extLst>
              <a:ext uri="{FF2B5EF4-FFF2-40B4-BE49-F238E27FC236}">
                <a16:creationId xmlns:a16="http://schemas.microsoft.com/office/drawing/2014/main" id="{01B274BB-24DB-04A5-EA23-B5BAFF045A02}"/>
              </a:ext>
            </a:extLst>
          </p:cNvPr>
          <p:cNvSpPr/>
          <p:nvPr/>
        </p:nvSpPr>
        <p:spPr>
          <a:xfrm>
            <a:off x="16878500" y="991669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 name="Rectangle: Rounded Corners 19">
            <a:extLst>
              <a:ext uri="{FF2B5EF4-FFF2-40B4-BE49-F238E27FC236}">
                <a16:creationId xmlns:a16="http://schemas.microsoft.com/office/drawing/2014/main" id="{5988F6C0-730E-0C8B-323B-409C4092BC11}"/>
              </a:ext>
            </a:extLst>
          </p:cNvPr>
          <p:cNvSpPr/>
          <p:nvPr/>
        </p:nvSpPr>
        <p:spPr>
          <a:xfrm>
            <a:off x="13598617" y="7229406"/>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Multi-Modal Perception</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23185227" y="7960965"/>
            <a:ext cx="1720878" cy="565187"/>
          </a:xfrm>
          <a:prstGeom prst="roundRect">
            <a:avLst/>
          </a:pr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Human Interaction</a:t>
            </a:r>
          </a:p>
        </p:txBody>
      </p:sp>
      <p:sp>
        <p:nvSpPr>
          <p:cNvPr id="27" name="Rectangle: Rounded Corners 26">
            <a:extLst>
              <a:ext uri="{FF2B5EF4-FFF2-40B4-BE49-F238E27FC236}">
                <a16:creationId xmlns:a16="http://schemas.microsoft.com/office/drawing/2014/main" id="{0AA8BFEB-8B2C-1F06-59E2-A64AD15C6C0A}"/>
              </a:ext>
            </a:extLst>
          </p:cNvPr>
          <p:cNvSpPr/>
          <p:nvPr/>
        </p:nvSpPr>
        <p:spPr>
          <a:xfrm>
            <a:off x="13479923" y="11453260"/>
            <a:ext cx="1899642"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Multi Modal Action</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p:cNvCxnSpPr>
          <p:nvPr/>
        </p:nvCxnSpPr>
        <p:spPr>
          <a:xfrm>
            <a:off x="15334958" y="7578632"/>
            <a:ext cx="739686"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D1381A5-DBAB-54FE-7562-699B87A35D65}"/>
              </a:ext>
            </a:extLst>
          </p:cNvPr>
          <p:cNvGrpSpPr/>
          <p:nvPr/>
        </p:nvGrpSpPr>
        <p:grpSpPr>
          <a:xfrm>
            <a:off x="16628067" y="6293519"/>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397567" y="8124592"/>
            <a:ext cx="878692" cy="307777"/>
          </a:xfrm>
          <a:prstGeom prst="rect">
            <a:avLst/>
          </a:prstGeom>
          <a:noFill/>
        </p:spPr>
        <p:txBody>
          <a:bodyPr wrap="square" rtlCol="0">
            <a:spAutoFit/>
          </a:bodyPr>
          <a:lstStyle/>
          <a:p>
            <a:pPr algn="ctr"/>
            <a:r>
              <a:rPr lang="en-US" sz="1400" dirty="0">
                <a:latin typeface="Aptos" panose="020B0004020202020204" pitchFamily="34" charset="0"/>
              </a:rPr>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076837" y="7166999"/>
            <a:ext cx="878692" cy="307777"/>
          </a:xfrm>
          <a:prstGeom prst="rect">
            <a:avLst/>
          </a:prstGeom>
          <a:noFill/>
        </p:spPr>
        <p:txBody>
          <a:bodyPr wrap="square" rtlCol="0">
            <a:spAutoFit/>
          </a:bodyPr>
          <a:lstStyle/>
          <a:p>
            <a:pPr algn="ctr"/>
            <a:r>
              <a:rPr lang="en-US" sz="1400" dirty="0">
                <a:latin typeface="Aptos" panose="020B0004020202020204" pitchFamily="34" charset="0"/>
              </a:rPr>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8913697" y="5990844"/>
            <a:ext cx="878692" cy="307777"/>
          </a:xfrm>
          <a:prstGeom prst="rect">
            <a:avLst/>
          </a:prstGeom>
          <a:noFill/>
        </p:spPr>
        <p:txBody>
          <a:bodyPr wrap="square" rtlCol="0">
            <a:spAutoFit/>
          </a:bodyPr>
          <a:lstStyle/>
          <a:p>
            <a:pPr algn="ctr"/>
            <a:r>
              <a:rPr lang="en-US" sz="1400" dirty="0">
                <a:latin typeface="Aptos" panose="020B0004020202020204" pitchFamily="34" charset="0"/>
              </a:rPr>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295471" y="9261832"/>
            <a:ext cx="878692" cy="307777"/>
          </a:xfrm>
          <a:prstGeom prst="rect">
            <a:avLst/>
          </a:prstGeom>
          <a:noFill/>
        </p:spPr>
        <p:txBody>
          <a:bodyPr wrap="square" rtlCol="0">
            <a:spAutoFit/>
          </a:bodyPr>
          <a:lstStyle/>
          <a:p>
            <a:pPr algn="ctr"/>
            <a:r>
              <a:rPr lang="en-US" sz="1400" dirty="0">
                <a:latin typeface="Aptos" panose="020B0004020202020204" pitchFamily="34" charset="0"/>
              </a:rPr>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228950" y="8173843"/>
            <a:ext cx="878692" cy="307777"/>
          </a:xfrm>
          <a:prstGeom prst="rect">
            <a:avLst/>
          </a:prstGeom>
          <a:noFill/>
        </p:spPr>
        <p:txBody>
          <a:bodyPr wrap="square" rtlCol="0">
            <a:spAutoFit/>
          </a:bodyPr>
          <a:lstStyle/>
          <a:p>
            <a:pPr algn="ctr"/>
            <a:r>
              <a:rPr lang="en-US" sz="1400" dirty="0">
                <a:latin typeface="Aptos" panose="020B0004020202020204" pitchFamily="34" charset="0"/>
              </a:rPr>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332322" y="9170871"/>
            <a:ext cx="878692" cy="307777"/>
          </a:xfrm>
          <a:prstGeom prst="rect">
            <a:avLst/>
          </a:prstGeom>
          <a:noFill/>
        </p:spPr>
        <p:txBody>
          <a:bodyPr wrap="square" rtlCol="0">
            <a:spAutoFit/>
          </a:bodyPr>
          <a:lstStyle/>
          <a:p>
            <a:pPr algn="ctr"/>
            <a:r>
              <a:rPr lang="en-US" sz="1400" dirty="0">
                <a:latin typeface="Aptos" panose="020B0004020202020204" pitchFamily="34" charset="0"/>
              </a:rPr>
              <a:t>P(x6)</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7058878" y="7905190"/>
            <a:ext cx="878692" cy="307777"/>
          </a:xfrm>
          <a:prstGeom prst="rect">
            <a:avLst/>
          </a:prstGeom>
          <a:noFill/>
        </p:spPr>
        <p:txBody>
          <a:bodyPr wrap="square" rtlCol="0">
            <a:spAutoFit/>
          </a:bodyPr>
          <a:lstStyle/>
          <a:p>
            <a:pPr algn="ctr"/>
            <a:r>
              <a:rPr lang="en-US" sz="1400" dirty="0">
                <a:latin typeface="Aptos" panose="020B0004020202020204" pitchFamily="34" charset="0"/>
              </a:rPr>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082681" y="7027431"/>
            <a:ext cx="878692" cy="307777"/>
          </a:xfrm>
          <a:prstGeom prst="rect">
            <a:avLst/>
          </a:prstGeom>
          <a:noFill/>
        </p:spPr>
        <p:txBody>
          <a:bodyPr wrap="square" rtlCol="0">
            <a:spAutoFit/>
          </a:bodyPr>
          <a:lstStyle/>
          <a:p>
            <a:pPr algn="ctr"/>
            <a:r>
              <a:rPr lang="en-US" sz="1400" dirty="0">
                <a:latin typeface="Aptos" panose="020B0004020202020204" pitchFamily="34" charset="0"/>
              </a:rPr>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308098" y="7430860"/>
            <a:ext cx="878692" cy="307777"/>
          </a:xfrm>
          <a:prstGeom prst="rect">
            <a:avLst/>
          </a:prstGeom>
          <a:noFill/>
        </p:spPr>
        <p:txBody>
          <a:bodyPr wrap="square" rtlCol="0">
            <a:spAutoFit/>
          </a:bodyPr>
          <a:lstStyle/>
          <a:p>
            <a:pPr algn="ctr"/>
            <a:r>
              <a:rPr lang="en-US" sz="1400" dirty="0">
                <a:latin typeface="Aptos" panose="020B0004020202020204" pitchFamily="34" charset="0"/>
              </a:rPr>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309300" y="8939649"/>
            <a:ext cx="878692" cy="307777"/>
          </a:xfrm>
          <a:prstGeom prst="rect">
            <a:avLst/>
          </a:prstGeom>
          <a:noFill/>
        </p:spPr>
        <p:txBody>
          <a:bodyPr wrap="square" rtlCol="0">
            <a:spAutoFit/>
          </a:bodyPr>
          <a:lstStyle/>
          <a:p>
            <a:pPr algn="ctr"/>
            <a:r>
              <a:rPr lang="en-US" sz="1400" dirty="0">
                <a:latin typeface="Aptos" panose="020B0004020202020204" pitchFamily="34" charset="0"/>
              </a:rPr>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850288" y="9005059"/>
            <a:ext cx="878692" cy="307777"/>
          </a:xfrm>
          <a:prstGeom prst="rect">
            <a:avLst/>
          </a:prstGeom>
          <a:noFill/>
        </p:spPr>
        <p:txBody>
          <a:bodyPr wrap="square" rtlCol="0">
            <a:spAutoFit/>
          </a:bodyPr>
          <a:lstStyle/>
          <a:p>
            <a:pPr algn="ctr"/>
            <a:r>
              <a:rPr lang="en-US" sz="1400" dirty="0">
                <a:latin typeface="Aptos" panose="020B0004020202020204" pitchFamily="34" charset="0"/>
              </a:rPr>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552552" y="8146905"/>
            <a:ext cx="878692" cy="307777"/>
          </a:xfrm>
          <a:prstGeom prst="rect">
            <a:avLst/>
          </a:prstGeom>
          <a:noFill/>
        </p:spPr>
        <p:txBody>
          <a:bodyPr wrap="square" rtlCol="0">
            <a:spAutoFit/>
          </a:bodyPr>
          <a:lstStyle/>
          <a:p>
            <a:pPr algn="ctr"/>
            <a:r>
              <a:rPr lang="en-US" sz="1400" dirty="0">
                <a:latin typeface="Aptos" panose="020B0004020202020204" pitchFamily="34" charset="0"/>
              </a:rPr>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813562" y="7295202"/>
            <a:ext cx="878692" cy="307777"/>
          </a:xfrm>
          <a:prstGeom prst="rect">
            <a:avLst/>
          </a:prstGeom>
          <a:noFill/>
        </p:spPr>
        <p:txBody>
          <a:bodyPr wrap="square" rtlCol="0">
            <a:spAutoFit/>
          </a:bodyPr>
          <a:lstStyle/>
          <a:p>
            <a:pPr algn="ctr"/>
            <a:r>
              <a:rPr lang="en-US" sz="1400" dirty="0">
                <a:latin typeface="Aptos" panose="020B0004020202020204" pitchFamily="34" charset="0"/>
              </a:rPr>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851347" y="8266407"/>
            <a:ext cx="878692" cy="307777"/>
          </a:xfrm>
          <a:prstGeom prst="rect">
            <a:avLst/>
          </a:prstGeom>
          <a:noFill/>
        </p:spPr>
        <p:txBody>
          <a:bodyPr wrap="square" rtlCol="0">
            <a:spAutoFit/>
          </a:bodyPr>
          <a:lstStyle/>
          <a:p>
            <a:pPr algn="ctr"/>
            <a:r>
              <a:rPr lang="en-US" sz="1400" dirty="0">
                <a:latin typeface="Aptos" panose="020B0004020202020204" pitchFamily="34" charset="0"/>
              </a:rPr>
              <a:t>P(y8)</a:t>
            </a:r>
          </a:p>
        </p:txBody>
      </p:sp>
      <p:sp>
        <p:nvSpPr>
          <p:cNvPr id="150" name="Oval 149">
            <a:extLst>
              <a:ext uri="{FF2B5EF4-FFF2-40B4-BE49-F238E27FC236}">
                <a16:creationId xmlns:a16="http://schemas.microsoft.com/office/drawing/2014/main" id="{B7239F52-1655-E722-0EC5-6CCCDA0528E7}"/>
              </a:ext>
            </a:extLst>
          </p:cNvPr>
          <p:cNvSpPr/>
          <p:nvPr/>
        </p:nvSpPr>
        <p:spPr>
          <a:xfrm>
            <a:off x="15974859" y="5782954"/>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180" name="Rectangle: Rounded Corners 179">
            <a:extLst>
              <a:ext uri="{FF2B5EF4-FFF2-40B4-BE49-F238E27FC236}">
                <a16:creationId xmlns:a16="http://schemas.microsoft.com/office/drawing/2014/main" id="{8B73F188-4254-151B-D1CC-CC94F4C2EA07}"/>
              </a:ext>
            </a:extLst>
          </p:cNvPr>
          <p:cNvSpPr/>
          <p:nvPr/>
        </p:nvSpPr>
        <p:spPr>
          <a:xfrm>
            <a:off x="23389919" y="18947319"/>
            <a:ext cx="2236645"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Beliefs update with evidence</a:t>
            </a:r>
          </a:p>
        </p:txBody>
      </p:sp>
      <p:sp>
        <p:nvSpPr>
          <p:cNvPr id="187" name="Rectangle: Rounded Corners 186">
            <a:extLst>
              <a:ext uri="{FF2B5EF4-FFF2-40B4-BE49-F238E27FC236}">
                <a16:creationId xmlns:a16="http://schemas.microsoft.com/office/drawing/2014/main" id="{739FAA0A-ACFB-73EC-F7A2-6BE05C966387}"/>
              </a:ext>
            </a:extLst>
          </p:cNvPr>
          <p:cNvSpPr/>
          <p:nvPr/>
        </p:nvSpPr>
        <p:spPr>
          <a:xfrm>
            <a:off x="23386906" y="20347170"/>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Consistency checks</a:t>
            </a:r>
          </a:p>
        </p:txBody>
      </p:sp>
      <p:sp>
        <p:nvSpPr>
          <p:cNvPr id="22" name="TextBox 21">
            <a:extLst>
              <a:ext uri="{FF2B5EF4-FFF2-40B4-BE49-F238E27FC236}">
                <a16:creationId xmlns:a16="http://schemas.microsoft.com/office/drawing/2014/main" id="{B46ECFA6-D3E7-EF5B-FF05-C84AAF814BED}"/>
              </a:ext>
            </a:extLst>
          </p:cNvPr>
          <p:cNvSpPr txBox="1"/>
          <p:nvPr/>
        </p:nvSpPr>
        <p:spPr>
          <a:xfrm>
            <a:off x="17057966" y="4881138"/>
            <a:ext cx="4206354" cy="369332"/>
          </a:xfrm>
          <a:prstGeom prst="rect">
            <a:avLst/>
          </a:prstGeom>
          <a:solidFill>
            <a:srgbClr val="00B0F0">
              <a:alpha val="50000"/>
            </a:srgbClr>
          </a:solidFill>
        </p:spPr>
        <p:txBody>
          <a:bodyPr wrap="square" rtlCol="0">
            <a:spAutoFit/>
          </a:bodyPr>
          <a:lstStyle/>
          <a:p>
            <a:pPr algn="ctr"/>
            <a:r>
              <a:rPr lang="en-US" b="1" dirty="0">
                <a:solidFill>
                  <a:srgbClr val="616161"/>
                </a:solidFill>
                <a:latin typeface="Aptos" panose="020B0004020202020204" pitchFamily="34" charset="0"/>
              </a:rPr>
              <a:t>Digital Twin System Model</a:t>
            </a:r>
          </a:p>
        </p:txBody>
      </p:sp>
      <p:sp>
        <p:nvSpPr>
          <p:cNvPr id="31" name="Rectangle: Rounded Corners 30">
            <a:extLst>
              <a:ext uri="{FF2B5EF4-FFF2-40B4-BE49-F238E27FC236}">
                <a16:creationId xmlns:a16="http://schemas.microsoft.com/office/drawing/2014/main" id="{FCA4C83B-CF5A-0A89-7A2F-84C31DB6D577}"/>
              </a:ext>
            </a:extLst>
          </p:cNvPr>
          <p:cNvSpPr/>
          <p:nvPr/>
        </p:nvSpPr>
        <p:spPr>
          <a:xfrm>
            <a:off x="23422616" y="19645533"/>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Enable audit trails and provenance</a:t>
            </a:r>
          </a:p>
        </p:txBody>
      </p:sp>
      <p:sp>
        <p:nvSpPr>
          <p:cNvPr id="44" name="Isosceles Triangle 43">
            <a:extLst>
              <a:ext uri="{FF2B5EF4-FFF2-40B4-BE49-F238E27FC236}">
                <a16:creationId xmlns:a16="http://schemas.microsoft.com/office/drawing/2014/main" id="{98DFFB73-B371-9E16-2B00-76C9740DADB3}"/>
              </a:ext>
            </a:extLst>
          </p:cNvPr>
          <p:cNvSpPr/>
          <p:nvPr/>
        </p:nvSpPr>
        <p:spPr>
          <a:xfrm rot="19513426">
            <a:off x="20091612" y="10003493"/>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53" name="Rectangle 52">
            <a:extLst>
              <a:ext uri="{FF2B5EF4-FFF2-40B4-BE49-F238E27FC236}">
                <a16:creationId xmlns:a16="http://schemas.microsoft.com/office/drawing/2014/main" id="{86329976-71D7-0802-EB90-25186C70E739}"/>
              </a:ext>
            </a:extLst>
          </p:cNvPr>
          <p:cNvSpPr/>
          <p:nvPr/>
        </p:nvSpPr>
        <p:spPr>
          <a:xfrm>
            <a:off x="10430288" y="6661933"/>
            <a:ext cx="1826624" cy="56148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latin typeface="Aptos" panose="020B0004020202020204" pitchFamily="34" charset="0"/>
              </a:rPr>
              <a:t>Physical Systems</a:t>
            </a:r>
          </a:p>
        </p:txBody>
      </p:sp>
      <p:cxnSp>
        <p:nvCxnSpPr>
          <p:cNvPr id="65" name="Straight Connector 64">
            <a:extLst>
              <a:ext uri="{FF2B5EF4-FFF2-40B4-BE49-F238E27FC236}">
                <a16:creationId xmlns:a16="http://schemas.microsoft.com/office/drawing/2014/main" id="{0BF95D8F-5E99-5029-3D9D-95AD823DD987}"/>
              </a:ext>
            </a:extLst>
          </p:cNvPr>
          <p:cNvCxnSpPr>
            <a:stCxn id="16" idx="4"/>
          </p:cNvCxnSpPr>
          <p:nvPr/>
        </p:nvCxnSpPr>
        <p:spPr>
          <a:xfrm>
            <a:off x="17093906" y="9905836"/>
            <a:ext cx="0" cy="155774"/>
          </a:xfrm>
          <a:prstGeom prst="line">
            <a:avLst/>
          </a:prstGeom>
        </p:spPr>
        <p:style>
          <a:lnRef idx="1">
            <a:schemeClr val="accent3"/>
          </a:lnRef>
          <a:fillRef idx="0">
            <a:schemeClr val="accent3"/>
          </a:fillRef>
          <a:effectRef idx="0">
            <a:schemeClr val="accent3"/>
          </a:effectRef>
          <a:fontRef idx="minor">
            <a:schemeClr val="tx1"/>
          </a:fontRef>
        </p:style>
      </p:cxnSp>
      <p:sp>
        <p:nvSpPr>
          <p:cNvPr id="66" name="Rectangle: Rounded Corners 65">
            <a:extLst>
              <a:ext uri="{FF2B5EF4-FFF2-40B4-BE49-F238E27FC236}">
                <a16:creationId xmlns:a16="http://schemas.microsoft.com/office/drawing/2014/main" id="{F5CB45E9-1ADE-DE50-5489-87C2F873EE80}"/>
              </a:ext>
            </a:extLst>
          </p:cNvPr>
          <p:cNvSpPr/>
          <p:nvPr/>
        </p:nvSpPr>
        <p:spPr>
          <a:xfrm>
            <a:off x="17556431" y="918977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7" name="Rectangle: Rounded Corners 66">
            <a:extLst>
              <a:ext uri="{FF2B5EF4-FFF2-40B4-BE49-F238E27FC236}">
                <a16:creationId xmlns:a16="http://schemas.microsoft.com/office/drawing/2014/main" id="{07B65A6A-D82E-AADA-FFA4-818D82C14DE5}"/>
              </a:ext>
            </a:extLst>
          </p:cNvPr>
          <p:cNvSpPr/>
          <p:nvPr/>
        </p:nvSpPr>
        <p:spPr>
          <a:xfrm>
            <a:off x="17082564" y="899426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8" name="Rectangle: Rounded Corners 67">
            <a:extLst>
              <a:ext uri="{FF2B5EF4-FFF2-40B4-BE49-F238E27FC236}">
                <a16:creationId xmlns:a16="http://schemas.microsoft.com/office/drawing/2014/main" id="{B31296E9-2215-9BB1-79EE-1A039C34ADB2}"/>
              </a:ext>
            </a:extLst>
          </p:cNvPr>
          <p:cNvSpPr/>
          <p:nvPr/>
        </p:nvSpPr>
        <p:spPr>
          <a:xfrm>
            <a:off x="16656736" y="816554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9" name="Rectangle: Rounded Corners 68">
            <a:extLst>
              <a:ext uri="{FF2B5EF4-FFF2-40B4-BE49-F238E27FC236}">
                <a16:creationId xmlns:a16="http://schemas.microsoft.com/office/drawing/2014/main" id="{FAE42688-410F-EEAD-7A23-AD4A69ECB079}"/>
              </a:ext>
            </a:extLst>
          </p:cNvPr>
          <p:cNvSpPr/>
          <p:nvPr/>
        </p:nvSpPr>
        <p:spPr>
          <a:xfrm>
            <a:off x="17298385" y="797113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0" name="Rectangle: Rounded Corners 69">
            <a:extLst>
              <a:ext uri="{FF2B5EF4-FFF2-40B4-BE49-F238E27FC236}">
                <a16:creationId xmlns:a16="http://schemas.microsoft.com/office/drawing/2014/main" id="{653748C2-362C-9128-4543-AC7FFA96C2F9}"/>
              </a:ext>
            </a:extLst>
          </p:cNvPr>
          <p:cNvSpPr/>
          <p:nvPr/>
        </p:nvSpPr>
        <p:spPr>
          <a:xfrm>
            <a:off x="17309545" y="723497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1" name="Rectangle: Rounded Corners 70">
            <a:extLst>
              <a:ext uri="{FF2B5EF4-FFF2-40B4-BE49-F238E27FC236}">
                <a16:creationId xmlns:a16="http://schemas.microsoft.com/office/drawing/2014/main" id="{86A8CAA8-539D-FC39-E931-AB2DF20B3261}"/>
              </a:ext>
            </a:extLst>
          </p:cNvPr>
          <p:cNvSpPr/>
          <p:nvPr/>
        </p:nvSpPr>
        <p:spPr>
          <a:xfrm>
            <a:off x="18044752" y="729462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2" name="Rectangle: Rounded Corners 71">
            <a:extLst>
              <a:ext uri="{FF2B5EF4-FFF2-40B4-BE49-F238E27FC236}">
                <a16:creationId xmlns:a16="http://schemas.microsoft.com/office/drawing/2014/main" id="{E9141910-8138-749F-B9AA-807676906F2C}"/>
              </a:ext>
            </a:extLst>
          </p:cNvPr>
          <p:cNvSpPr/>
          <p:nvPr/>
        </p:nvSpPr>
        <p:spPr>
          <a:xfrm>
            <a:off x="18319102" y="70073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3" name="Rectangle: Rounded Corners 72">
            <a:extLst>
              <a:ext uri="{FF2B5EF4-FFF2-40B4-BE49-F238E27FC236}">
                <a16:creationId xmlns:a16="http://schemas.microsoft.com/office/drawing/2014/main" id="{E315D943-EFE7-5797-8107-7EFF8E4AF667}"/>
              </a:ext>
            </a:extLst>
          </p:cNvPr>
          <p:cNvSpPr/>
          <p:nvPr/>
        </p:nvSpPr>
        <p:spPr>
          <a:xfrm>
            <a:off x="17819735" y="81419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4" name="Rectangle: Rounded Corners 73">
            <a:extLst>
              <a:ext uri="{FF2B5EF4-FFF2-40B4-BE49-F238E27FC236}">
                <a16:creationId xmlns:a16="http://schemas.microsoft.com/office/drawing/2014/main" id="{9A2CC95D-BCA4-10F6-3F23-661028BAF544}"/>
              </a:ext>
            </a:extLst>
          </p:cNvPr>
          <p:cNvSpPr/>
          <p:nvPr/>
        </p:nvSpPr>
        <p:spPr>
          <a:xfrm>
            <a:off x="18476030" y="819600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5" name="Rectangle: Rounded Corners 74">
            <a:extLst>
              <a:ext uri="{FF2B5EF4-FFF2-40B4-BE49-F238E27FC236}">
                <a16:creationId xmlns:a16="http://schemas.microsoft.com/office/drawing/2014/main" id="{C212D10B-4841-3901-DB05-DDE59B88BD83}"/>
              </a:ext>
            </a:extLst>
          </p:cNvPr>
          <p:cNvSpPr/>
          <p:nvPr/>
        </p:nvSpPr>
        <p:spPr>
          <a:xfrm>
            <a:off x="18552627" y="899395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6" name="Rectangle: Rounded Corners 75">
            <a:extLst>
              <a:ext uri="{FF2B5EF4-FFF2-40B4-BE49-F238E27FC236}">
                <a16:creationId xmlns:a16="http://schemas.microsoft.com/office/drawing/2014/main" id="{A0B36983-C064-4D8E-BD88-1AD88DAED54C}"/>
              </a:ext>
            </a:extLst>
          </p:cNvPr>
          <p:cNvSpPr/>
          <p:nvPr/>
        </p:nvSpPr>
        <p:spPr>
          <a:xfrm>
            <a:off x="19067809" y="829584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7" name="Rectangle: Rounded Corners 76">
            <a:extLst>
              <a:ext uri="{FF2B5EF4-FFF2-40B4-BE49-F238E27FC236}">
                <a16:creationId xmlns:a16="http://schemas.microsoft.com/office/drawing/2014/main" id="{89865016-7603-7F2D-049E-6438445D8A67}"/>
              </a:ext>
            </a:extLst>
          </p:cNvPr>
          <p:cNvSpPr/>
          <p:nvPr/>
        </p:nvSpPr>
        <p:spPr>
          <a:xfrm>
            <a:off x="19529424" y="929997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8" name="Rectangle: Rounded Corners 77">
            <a:extLst>
              <a:ext uri="{FF2B5EF4-FFF2-40B4-BE49-F238E27FC236}">
                <a16:creationId xmlns:a16="http://schemas.microsoft.com/office/drawing/2014/main" id="{DF8D7CD7-00DE-07F8-7676-51AEDF9B320B}"/>
              </a:ext>
            </a:extLst>
          </p:cNvPr>
          <p:cNvSpPr/>
          <p:nvPr/>
        </p:nvSpPr>
        <p:spPr>
          <a:xfrm>
            <a:off x="19543930" y="7470754"/>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9" name="Rectangle: Rounded Corners 78">
            <a:extLst>
              <a:ext uri="{FF2B5EF4-FFF2-40B4-BE49-F238E27FC236}">
                <a16:creationId xmlns:a16="http://schemas.microsoft.com/office/drawing/2014/main" id="{A082B9D3-39C5-4431-63E5-E0DB164FF265}"/>
              </a:ext>
            </a:extLst>
          </p:cNvPr>
          <p:cNvSpPr/>
          <p:nvPr/>
        </p:nvSpPr>
        <p:spPr>
          <a:xfrm>
            <a:off x="19142700" y="600998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cxnSp>
        <p:nvCxnSpPr>
          <p:cNvPr id="81" name="Straight Connector 80">
            <a:extLst>
              <a:ext uri="{FF2B5EF4-FFF2-40B4-BE49-F238E27FC236}">
                <a16:creationId xmlns:a16="http://schemas.microsoft.com/office/drawing/2014/main" id="{6FBEA336-089C-DB94-6B91-4BC2611DA117}"/>
              </a:ext>
            </a:extLst>
          </p:cNvPr>
          <p:cNvCxnSpPr>
            <a:stCxn id="66" idx="0"/>
            <a:endCxn id="7" idx="4"/>
          </p:cNvCxnSpPr>
          <p:nvPr/>
        </p:nvCxnSpPr>
        <p:spPr>
          <a:xfrm flipH="1" flipV="1">
            <a:off x="17740123" y="9153777"/>
            <a:ext cx="16923" cy="35996"/>
          </a:xfrm>
          <a:prstGeom prst="line">
            <a:avLst/>
          </a:prstGeom>
        </p:spPr>
        <p:style>
          <a:lnRef idx="1">
            <a:schemeClr val="accent3"/>
          </a:lnRef>
          <a:fillRef idx="0">
            <a:schemeClr val="accent3"/>
          </a:fillRef>
          <a:effectRef idx="0">
            <a:schemeClr val="accent3"/>
          </a:effectRef>
          <a:fontRef idx="minor">
            <a:schemeClr val="tx1"/>
          </a:fontRef>
        </p:style>
      </p:cxnSp>
      <p:cxnSp>
        <p:nvCxnSpPr>
          <p:cNvPr id="83" name="Straight Connector 82">
            <a:extLst>
              <a:ext uri="{FF2B5EF4-FFF2-40B4-BE49-F238E27FC236}">
                <a16:creationId xmlns:a16="http://schemas.microsoft.com/office/drawing/2014/main" id="{6E236BEF-0EA9-2423-D0F9-E35275867B1F}"/>
              </a:ext>
            </a:extLst>
          </p:cNvPr>
          <p:cNvCxnSpPr>
            <a:stCxn id="145" idx="2"/>
            <a:endCxn id="139" idx="1"/>
          </p:cNvCxnSpPr>
          <p:nvPr/>
        </p:nvCxnSpPr>
        <p:spPr>
          <a:xfrm>
            <a:off x="17289634" y="9312836"/>
            <a:ext cx="42688" cy="141023"/>
          </a:xfrm>
          <a:prstGeom prst="line">
            <a:avLst/>
          </a:prstGeom>
        </p:spPr>
        <p:style>
          <a:lnRef idx="1">
            <a:schemeClr val="accent3"/>
          </a:lnRef>
          <a:fillRef idx="0">
            <a:schemeClr val="accent3"/>
          </a:fillRef>
          <a:effectRef idx="0">
            <a:schemeClr val="accent3"/>
          </a:effectRef>
          <a:fontRef idx="minor">
            <a:schemeClr val="tx1"/>
          </a:fontRef>
        </p:style>
      </p:cxnSp>
      <p:cxnSp>
        <p:nvCxnSpPr>
          <p:cNvPr id="84" name="Straight Connector 83">
            <a:extLst>
              <a:ext uri="{FF2B5EF4-FFF2-40B4-BE49-F238E27FC236}">
                <a16:creationId xmlns:a16="http://schemas.microsoft.com/office/drawing/2014/main" id="{38BE81F9-6753-5DB5-4FFD-758599474F7A}"/>
              </a:ext>
            </a:extLst>
          </p:cNvPr>
          <p:cNvCxnSpPr>
            <a:cxnSpLocks/>
            <a:stCxn id="73" idx="1"/>
          </p:cNvCxnSpPr>
          <p:nvPr/>
        </p:nvCxnSpPr>
        <p:spPr>
          <a:xfrm>
            <a:off x="17819735" y="829584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85" name="Straight Connector 84">
            <a:extLst>
              <a:ext uri="{FF2B5EF4-FFF2-40B4-BE49-F238E27FC236}">
                <a16:creationId xmlns:a16="http://schemas.microsoft.com/office/drawing/2014/main" id="{A6B5C95A-AED4-0369-5D2A-11DCCF370C14}"/>
              </a:ext>
            </a:extLst>
          </p:cNvPr>
          <p:cNvCxnSpPr>
            <a:cxnSpLocks/>
            <a:stCxn id="5" idx="4"/>
            <a:endCxn id="74" idx="0"/>
          </p:cNvCxnSpPr>
          <p:nvPr/>
        </p:nvCxnSpPr>
        <p:spPr>
          <a:xfrm>
            <a:off x="18668297" y="8133623"/>
            <a:ext cx="8348" cy="62383"/>
          </a:xfrm>
          <a:prstGeom prst="line">
            <a:avLst/>
          </a:prstGeom>
        </p:spPr>
        <p:style>
          <a:lnRef idx="1">
            <a:schemeClr val="accent3"/>
          </a:lnRef>
          <a:fillRef idx="0">
            <a:schemeClr val="accent3"/>
          </a:fillRef>
          <a:effectRef idx="0">
            <a:schemeClr val="accent3"/>
          </a:effectRef>
          <a:fontRef idx="minor">
            <a:schemeClr val="tx1"/>
          </a:fontRef>
        </p:style>
      </p:cxnSp>
      <p:cxnSp>
        <p:nvCxnSpPr>
          <p:cNvPr id="86" name="Straight Connector 85">
            <a:extLst>
              <a:ext uri="{FF2B5EF4-FFF2-40B4-BE49-F238E27FC236}">
                <a16:creationId xmlns:a16="http://schemas.microsoft.com/office/drawing/2014/main" id="{10139A96-CD0F-C7AD-070B-1A6747170AA0}"/>
              </a:ext>
            </a:extLst>
          </p:cNvPr>
          <p:cNvCxnSpPr>
            <a:cxnSpLocks/>
            <a:endCxn id="76" idx="2"/>
          </p:cNvCxnSpPr>
          <p:nvPr/>
        </p:nvCxnSpPr>
        <p:spPr>
          <a:xfrm flipH="1" flipV="1">
            <a:off x="19268424" y="8603617"/>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87" name="Straight Connector 86">
            <a:extLst>
              <a:ext uri="{FF2B5EF4-FFF2-40B4-BE49-F238E27FC236}">
                <a16:creationId xmlns:a16="http://schemas.microsoft.com/office/drawing/2014/main" id="{E56095E3-0D89-4024-60CB-383B17A6C29F}"/>
              </a:ext>
            </a:extLst>
          </p:cNvPr>
          <p:cNvCxnSpPr>
            <a:cxnSpLocks/>
            <a:stCxn id="8" idx="3"/>
            <a:endCxn id="77" idx="0"/>
          </p:cNvCxnSpPr>
          <p:nvPr/>
        </p:nvCxnSpPr>
        <p:spPr>
          <a:xfrm>
            <a:off x="19582502" y="9204218"/>
            <a:ext cx="147537" cy="95753"/>
          </a:xfrm>
          <a:prstGeom prst="line">
            <a:avLst/>
          </a:prstGeom>
        </p:spPr>
        <p:style>
          <a:lnRef idx="1">
            <a:schemeClr val="accent3"/>
          </a:lnRef>
          <a:fillRef idx="0">
            <a:schemeClr val="accent3"/>
          </a:fillRef>
          <a:effectRef idx="0">
            <a:schemeClr val="accent3"/>
          </a:effectRef>
          <a:fontRef idx="minor">
            <a:schemeClr val="tx1"/>
          </a:fontRef>
        </p:style>
      </p:cxnSp>
      <p:cxnSp>
        <p:nvCxnSpPr>
          <p:cNvPr id="88" name="Straight Connector 87">
            <a:extLst>
              <a:ext uri="{FF2B5EF4-FFF2-40B4-BE49-F238E27FC236}">
                <a16:creationId xmlns:a16="http://schemas.microsoft.com/office/drawing/2014/main" id="{8ED6E820-D4C8-4C59-C93B-1A6667CC9D53}"/>
              </a:ext>
            </a:extLst>
          </p:cNvPr>
          <p:cNvCxnSpPr>
            <a:cxnSpLocks/>
            <a:stCxn id="144" idx="0"/>
            <a:endCxn id="75" idx="0"/>
          </p:cNvCxnSpPr>
          <p:nvPr/>
        </p:nvCxnSpPr>
        <p:spPr>
          <a:xfrm>
            <a:off x="18748646" y="8939649"/>
            <a:ext cx="4596" cy="5431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8658A3FF-7501-2644-713C-EDAFC70D4BF3}"/>
              </a:ext>
            </a:extLst>
          </p:cNvPr>
          <p:cNvCxnSpPr>
            <a:cxnSpLocks/>
            <a:stCxn id="134" idx="0"/>
            <a:endCxn id="68" idx="0"/>
          </p:cNvCxnSpPr>
          <p:nvPr/>
        </p:nvCxnSpPr>
        <p:spPr>
          <a:xfrm>
            <a:off x="16836913" y="8124592"/>
            <a:ext cx="20438"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90A55F09-A360-0586-3070-0FB525D69A81}"/>
              </a:ext>
            </a:extLst>
          </p:cNvPr>
          <p:cNvCxnSpPr>
            <a:cxnSpLocks/>
          </p:cNvCxnSpPr>
          <p:nvPr/>
        </p:nvCxnSpPr>
        <p:spPr>
          <a:xfrm>
            <a:off x="17450864" y="7433492"/>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A1E8DCEC-2650-A816-64CB-C8919227C3A6}"/>
              </a:ext>
            </a:extLst>
          </p:cNvPr>
          <p:cNvCxnSpPr>
            <a:cxnSpLocks/>
          </p:cNvCxnSpPr>
          <p:nvPr/>
        </p:nvCxnSpPr>
        <p:spPr>
          <a:xfrm>
            <a:off x="17468487" y="77883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5" name="Straight Connector 104">
            <a:extLst>
              <a:ext uri="{FF2B5EF4-FFF2-40B4-BE49-F238E27FC236}">
                <a16:creationId xmlns:a16="http://schemas.microsoft.com/office/drawing/2014/main" id="{8A284D5F-2C35-3087-0665-17D99D4D4F3E}"/>
              </a:ext>
            </a:extLst>
          </p:cNvPr>
          <p:cNvCxnSpPr>
            <a:cxnSpLocks/>
          </p:cNvCxnSpPr>
          <p:nvPr/>
        </p:nvCxnSpPr>
        <p:spPr>
          <a:xfrm>
            <a:off x="18230192" y="7470754"/>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a:extLst>
              <a:ext uri="{FF2B5EF4-FFF2-40B4-BE49-F238E27FC236}">
                <a16:creationId xmlns:a16="http://schemas.microsoft.com/office/drawing/2014/main" id="{33E40316-3F9A-FBDC-7569-E8C7D792E922}"/>
              </a:ext>
            </a:extLst>
          </p:cNvPr>
          <p:cNvCxnSpPr>
            <a:cxnSpLocks/>
          </p:cNvCxnSpPr>
          <p:nvPr/>
        </p:nvCxnSpPr>
        <p:spPr>
          <a:xfrm>
            <a:off x="18493662" y="69115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7" name="Straight Connector 106">
            <a:extLst>
              <a:ext uri="{FF2B5EF4-FFF2-40B4-BE49-F238E27FC236}">
                <a16:creationId xmlns:a16="http://schemas.microsoft.com/office/drawing/2014/main" id="{A1C0194D-58E3-93DF-81A8-4DC0A8ADEF5E}"/>
              </a:ext>
            </a:extLst>
          </p:cNvPr>
          <p:cNvCxnSpPr>
            <a:cxnSpLocks/>
          </p:cNvCxnSpPr>
          <p:nvPr/>
        </p:nvCxnSpPr>
        <p:spPr>
          <a:xfrm>
            <a:off x="19545895" y="7492205"/>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8" name="Straight Connector 107">
            <a:extLst>
              <a:ext uri="{FF2B5EF4-FFF2-40B4-BE49-F238E27FC236}">
                <a16:creationId xmlns:a16="http://schemas.microsoft.com/office/drawing/2014/main" id="{E2ABA301-F752-3FEA-B7D8-A9881BF89C35}"/>
              </a:ext>
            </a:extLst>
          </p:cNvPr>
          <p:cNvCxnSpPr>
            <a:cxnSpLocks/>
          </p:cNvCxnSpPr>
          <p:nvPr/>
        </p:nvCxnSpPr>
        <p:spPr>
          <a:xfrm>
            <a:off x="19338024" y="6217206"/>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114" name="Group 113">
            <a:extLst>
              <a:ext uri="{FF2B5EF4-FFF2-40B4-BE49-F238E27FC236}">
                <a16:creationId xmlns:a16="http://schemas.microsoft.com/office/drawing/2014/main" id="{6C3456B9-EA09-AC91-4437-A08472B7CC20}"/>
              </a:ext>
            </a:extLst>
          </p:cNvPr>
          <p:cNvGrpSpPr/>
          <p:nvPr/>
        </p:nvGrpSpPr>
        <p:grpSpPr>
          <a:xfrm>
            <a:off x="16769503" y="7300768"/>
            <a:ext cx="96792" cy="337133"/>
            <a:chOff x="16706003" y="7300768"/>
            <a:chExt cx="96792" cy="337133"/>
          </a:xfrm>
        </p:grpSpPr>
        <p:sp>
          <p:nvSpPr>
            <p:cNvPr id="110" name="Rectangle 109">
              <a:extLst>
                <a:ext uri="{FF2B5EF4-FFF2-40B4-BE49-F238E27FC236}">
                  <a16:creationId xmlns:a16="http://schemas.microsoft.com/office/drawing/2014/main" id="{C582181A-13A8-5753-2A6D-F7FBE1E9B79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1" name="Rectangle 110">
              <a:extLst>
                <a:ext uri="{FF2B5EF4-FFF2-40B4-BE49-F238E27FC236}">
                  <a16:creationId xmlns:a16="http://schemas.microsoft.com/office/drawing/2014/main" id="{7C72624A-E32B-0BAF-54BA-85D1AF725E6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2" name="Rectangle 111">
              <a:extLst>
                <a:ext uri="{FF2B5EF4-FFF2-40B4-BE49-F238E27FC236}">
                  <a16:creationId xmlns:a16="http://schemas.microsoft.com/office/drawing/2014/main" id="{8957CBA3-1C85-925C-6E0D-50A5A9078DC6}"/>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3" name="Rectangle 112">
              <a:extLst>
                <a:ext uri="{FF2B5EF4-FFF2-40B4-BE49-F238E27FC236}">
                  <a16:creationId xmlns:a16="http://schemas.microsoft.com/office/drawing/2014/main" id="{BDACFCF3-92DB-46A6-48EE-C5C7888666E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15" name="Group 114">
            <a:extLst>
              <a:ext uri="{FF2B5EF4-FFF2-40B4-BE49-F238E27FC236}">
                <a16:creationId xmlns:a16="http://schemas.microsoft.com/office/drawing/2014/main" id="{8DE529BA-08E5-8A53-99F3-220EC05E2D0A}"/>
              </a:ext>
            </a:extLst>
          </p:cNvPr>
          <p:cNvGrpSpPr/>
          <p:nvPr/>
        </p:nvGrpSpPr>
        <p:grpSpPr>
          <a:xfrm>
            <a:off x="17165261" y="7265945"/>
            <a:ext cx="96792" cy="337133"/>
            <a:chOff x="16706003" y="7300768"/>
            <a:chExt cx="96792" cy="337133"/>
          </a:xfrm>
        </p:grpSpPr>
        <p:sp>
          <p:nvSpPr>
            <p:cNvPr id="116" name="Rectangle 115">
              <a:extLst>
                <a:ext uri="{FF2B5EF4-FFF2-40B4-BE49-F238E27FC236}">
                  <a16:creationId xmlns:a16="http://schemas.microsoft.com/office/drawing/2014/main" id="{1EBA5930-4250-44FA-F1F5-6D2BE331AE5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7" name="Rectangle 116">
              <a:extLst>
                <a:ext uri="{FF2B5EF4-FFF2-40B4-BE49-F238E27FC236}">
                  <a16:creationId xmlns:a16="http://schemas.microsoft.com/office/drawing/2014/main" id="{812770BD-B6FD-6928-72C9-9A50454A43C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9" name="Rectangle 118">
              <a:extLst>
                <a:ext uri="{FF2B5EF4-FFF2-40B4-BE49-F238E27FC236}">
                  <a16:creationId xmlns:a16="http://schemas.microsoft.com/office/drawing/2014/main" id="{A049FBAE-04C8-7636-DD4B-85D2EACFB62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0" name="Rectangle 119">
              <a:extLst>
                <a:ext uri="{FF2B5EF4-FFF2-40B4-BE49-F238E27FC236}">
                  <a16:creationId xmlns:a16="http://schemas.microsoft.com/office/drawing/2014/main" id="{3096A461-1CA5-854D-B16E-C5EEBD441ED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21" name="Group 120">
            <a:extLst>
              <a:ext uri="{FF2B5EF4-FFF2-40B4-BE49-F238E27FC236}">
                <a16:creationId xmlns:a16="http://schemas.microsoft.com/office/drawing/2014/main" id="{5103EC4A-B107-1ECC-2132-5BB0ADAE5C6B}"/>
              </a:ext>
            </a:extLst>
          </p:cNvPr>
          <p:cNvGrpSpPr/>
          <p:nvPr/>
        </p:nvGrpSpPr>
        <p:grpSpPr>
          <a:xfrm>
            <a:off x="17414513" y="6442932"/>
            <a:ext cx="96792" cy="337133"/>
            <a:chOff x="16706003" y="7300768"/>
            <a:chExt cx="96792" cy="337133"/>
          </a:xfrm>
        </p:grpSpPr>
        <p:sp>
          <p:nvSpPr>
            <p:cNvPr id="122" name="Rectangle 121">
              <a:extLst>
                <a:ext uri="{FF2B5EF4-FFF2-40B4-BE49-F238E27FC236}">
                  <a16:creationId xmlns:a16="http://schemas.microsoft.com/office/drawing/2014/main" id="{A77B258F-7FDE-2FD8-B8EB-CBA98A970B4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3" name="Rectangle 122">
              <a:extLst>
                <a:ext uri="{FF2B5EF4-FFF2-40B4-BE49-F238E27FC236}">
                  <a16:creationId xmlns:a16="http://schemas.microsoft.com/office/drawing/2014/main" id="{7B0960B3-793D-9012-46B7-25FFD9F6D69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4" name="Rectangle 123">
              <a:extLst>
                <a:ext uri="{FF2B5EF4-FFF2-40B4-BE49-F238E27FC236}">
                  <a16:creationId xmlns:a16="http://schemas.microsoft.com/office/drawing/2014/main" id="{3D3EF22A-7BA3-EDAC-823D-7358F3C6B9E3}"/>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5" name="Rectangle 124">
              <a:extLst>
                <a:ext uri="{FF2B5EF4-FFF2-40B4-BE49-F238E27FC236}">
                  <a16:creationId xmlns:a16="http://schemas.microsoft.com/office/drawing/2014/main" id="{C91F4024-274F-506A-D13A-C619461C087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56" name="Group 155">
            <a:extLst>
              <a:ext uri="{FF2B5EF4-FFF2-40B4-BE49-F238E27FC236}">
                <a16:creationId xmlns:a16="http://schemas.microsoft.com/office/drawing/2014/main" id="{D0D1DA1A-EFBC-532A-A673-70CD89662079}"/>
              </a:ext>
            </a:extLst>
          </p:cNvPr>
          <p:cNvGrpSpPr/>
          <p:nvPr/>
        </p:nvGrpSpPr>
        <p:grpSpPr>
          <a:xfrm>
            <a:off x="18750808" y="6955731"/>
            <a:ext cx="96792" cy="337133"/>
            <a:chOff x="16706003" y="7300768"/>
            <a:chExt cx="96792" cy="337133"/>
          </a:xfrm>
        </p:grpSpPr>
        <p:sp>
          <p:nvSpPr>
            <p:cNvPr id="157" name="Rectangle 156">
              <a:extLst>
                <a:ext uri="{FF2B5EF4-FFF2-40B4-BE49-F238E27FC236}">
                  <a16:creationId xmlns:a16="http://schemas.microsoft.com/office/drawing/2014/main" id="{1363F713-555C-A158-6C69-5D91AB8A81E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58" name="Rectangle 157">
              <a:extLst>
                <a:ext uri="{FF2B5EF4-FFF2-40B4-BE49-F238E27FC236}">
                  <a16:creationId xmlns:a16="http://schemas.microsoft.com/office/drawing/2014/main" id="{F86E3F1B-203D-6198-933E-23441EDBA8D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0" name="Rectangle 159">
              <a:extLst>
                <a:ext uri="{FF2B5EF4-FFF2-40B4-BE49-F238E27FC236}">
                  <a16:creationId xmlns:a16="http://schemas.microsoft.com/office/drawing/2014/main" id="{D950ABEB-1EDE-AE3F-6E85-C720426785C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2" name="Rectangle 161">
              <a:extLst>
                <a:ext uri="{FF2B5EF4-FFF2-40B4-BE49-F238E27FC236}">
                  <a16:creationId xmlns:a16="http://schemas.microsoft.com/office/drawing/2014/main" id="{43C4F824-4089-372F-CAF8-791F2A2EE7C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63" name="Group 162">
            <a:extLst>
              <a:ext uri="{FF2B5EF4-FFF2-40B4-BE49-F238E27FC236}">
                <a16:creationId xmlns:a16="http://schemas.microsoft.com/office/drawing/2014/main" id="{C88C1243-3146-3BE3-B7D1-3C7E7102305C}"/>
              </a:ext>
            </a:extLst>
          </p:cNvPr>
          <p:cNvGrpSpPr/>
          <p:nvPr/>
        </p:nvGrpSpPr>
        <p:grpSpPr>
          <a:xfrm>
            <a:off x="19613749" y="6365499"/>
            <a:ext cx="96792" cy="337133"/>
            <a:chOff x="16706003" y="7300768"/>
            <a:chExt cx="96792" cy="337133"/>
          </a:xfrm>
        </p:grpSpPr>
        <p:sp>
          <p:nvSpPr>
            <p:cNvPr id="164" name="Rectangle 163">
              <a:extLst>
                <a:ext uri="{FF2B5EF4-FFF2-40B4-BE49-F238E27FC236}">
                  <a16:creationId xmlns:a16="http://schemas.microsoft.com/office/drawing/2014/main" id="{1E18FB26-97A5-EE94-4B58-91505E2FDFE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5" name="Rectangle 164">
              <a:extLst>
                <a:ext uri="{FF2B5EF4-FFF2-40B4-BE49-F238E27FC236}">
                  <a16:creationId xmlns:a16="http://schemas.microsoft.com/office/drawing/2014/main" id="{8D3FA4C4-FE56-CD66-5300-9599E1F3540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6" name="Rectangle 165">
              <a:extLst>
                <a:ext uri="{FF2B5EF4-FFF2-40B4-BE49-F238E27FC236}">
                  <a16:creationId xmlns:a16="http://schemas.microsoft.com/office/drawing/2014/main" id="{3B68B5F9-1D8B-9B10-4275-6A0B80BAC75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7" name="Rectangle 166">
              <a:extLst>
                <a:ext uri="{FF2B5EF4-FFF2-40B4-BE49-F238E27FC236}">
                  <a16:creationId xmlns:a16="http://schemas.microsoft.com/office/drawing/2014/main" id="{5EDBB881-241B-7786-39AF-96664970D7A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68" name="Group 167">
            <a:extLst>
              <a:ext uri="{FF2B5EF4-FFF2-40B4-BE49-F238E27FC236}">
                <a16:creationId xmlns:a16="http://schemas.microsoft.com/office/drawing/2014/main" id="{826F821E-4D0F-DCF1-8AFA-8D26F485B171}"/>
              </a:ext>
            </a:extLst>
          </p:cNvPr>
          <p:cNvGrpSpPr/>
          <p:nvPr/>
        </p:nvGrpSpPr>
        <p:grpSpPr>
          <a:xfrm>
            <a:off x="18908142" y="7687491"/>
            <a:ext cx="96792" cy="337133"/>
            <a:chOff x="16706003" y="7300768"/>
            <a:chExt cx="96792" cy="337133"/>
          </a:xfrm>
        </p:grpSpPr>
        <p:sp>
          <p:nvSpPr>
            <p:cNvPr id="169" name="Rectangle 168">
              <a:extLst>
                <a:ext uri="{FF2B5EF4-FFF2-40B4-BE49-F238E27FC236}">
                  <a16:creationId xmlns:a16="http://schemas.microsoft.com/office/drawing/2014/main" id="{FD0B5E95-3F59-60F0-41DB-B2AFDB32DE1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0" name="Rectangle 169">
              <a:extLst>
                <a:ext uri="{FF2B5EF4-FFF2-40B4-BE49-F238E27FC236}">
                  <a16:creationId xmlns:a16="http://schemas.microsoft.com/office/drawing/2014/main" id="{CDA49CED-109A-2A04-C22F-2C075F15521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1" name="Rectangle 170">
              <a:extLst>
                <a:ext uri="{FF2B5EF4-FFF2-40B4-BE49-F238E27FC236}">
                  <a16:creationId xmlns:a16="http://schemas.microsoft.com/office/drawing/2014/main" id="{F14AEA0E-0E8E-7A0A-77D8-3C6519338DB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2" name="Rectangle 171">
              <a:extLst>
                <a:ext uri="{FF2B5EF4-FFF2-40B4-BE49-F238E27FC236}">
                  <a16:creationId xmlns:a16="http://schemas.microsoft.com/office/drawing/2014/main" id="{932BF8F8-671B-AB80-5ED2-A0E74DA3A79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73" name="Group 172">
            <a:extLst>
              <a:ext uri="{FF2B5EF4-FFF2-40B4-BE49-F238E27FC236}">
                <a16:creationId xmlns:a16="http://schemas.microsoft.com/office/drawing/2014/main" id="{4FE9CF65-8896-F80E-A22E-A955213F0F21}"/>
              </a:ext>
            </a:extLst>
          </p:cNvPr>
          <p:cNvGrpSpPr/>
          <p:nvPr/>
        </p:nvGrpSpPr>
        <p:grpSpPr>
          <a:xfrm>
            <a:off x="19326338" y="7529186"/>
            <a:ext cx="96792" cy="337133"/>
            <a:chOff x="16706003" y="7300768"/>
            <a:chExt cx="96792" cy="337133"/>
          </a:xfrm>
        </p:grpSpPr>
        <p:sp>
          <p:nvSpPr>
            <p:cNvPr id="174" name="Rectangle 173">
              <a:extLst>
                <a:ext uri="{FF2B5EF4-FFF2-40B4-BE49-F238E27FC236}">
                  <a16:creationId xmlns:a16="http://schemas.microsoft.com/office/drawing/2014/main" id="{72A00922-B039-9827-FD98-E9E1AAD0698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6" name="Rectangle 175">
              <a:extLst>
                <a:ext uri="{FF2B5EF4-FFF2-40B4-BE49-F238E27FC236}">
                  <a16:creationId xmlns:a16="http://schemas.microsoft.com/office/drawing/2014/main" id="{F2533164-4F03-1534-FD97-A1CA55D2388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7" name="Rectangle 176">
              <a:extLst>
                <a:ext uri="{FF2B5EF4-FFF2-40B4-BE49-F238E27FC236}">
                  <a16:creationId xmlns:a16="http://schemas.microsoft.com/office/drawing/2014/main" id="{EB384F23-C9F0-EDF0-62E1-E6F8EB3306D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8" name="Rectangle 177">
              <a:extLst>
                <a:ext uri="{FF2B5EF4-FFF2-40B4-BE49-F238E27FC236}">
                  <a16:creationId xmlns:a16="http://schemas.microsoft.com/office/drawing/2014/main" id="{759799DF-8178-128F-E247-6A2BF9FBC56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79" name="Group 178">
            <a:extLst>
              <a:ext uri="{FF2B5EF4-FFF2-40B4-BE49-F238E27FC236}">
                <a16:creationId xmlns:a16="http://schemas.microsoft.com/office/drawing/2014/main" id="{71B3721C-30CA-04D2-EAA4-D78E96267CAA}"/>
              </a:ext>
            </a:extLst>
          </p:cNvPr>
          <p:cNvGrpSpPr/>
          <p:nvPr/>
        </p:nvGrpSpPr>
        <p:grpSpPr>
          <a:xfrm>
            <a:off x="17634369" y="8206257"/>
            <a:ext cx="96792" cy="337133"/>
            <a:chOff x="16706003" y="7300768"/>
            <a:chExt cx="96792" cy="337133"/>
          </a:xfrm>
        </p:grpSpPr>
        <p:sp>
          <p:nvSpPr>
            <p:cNvPr id="183" name="Rectangle 182">
              <a:extLst>
                <a:ext uri="{FF2B5EF4-FFF2-40B4-BE49-F238E27FC236}">
                  <a16:creationId xmlns:a16="http://schemas.microsoft.com/office/drawing/2014/main" id="{79293329-D438-15AB-1179-2F00BB6843E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84" name="Rectangle 183">
              <a:extLst>
                <a:ext uri="{FF2B5EF4-FFF2-40B4-BE49-F238E27FC236}">
                  <a16:creationId xmlns:a16="http://schemas.microsoft.com/office/drawing/2014/main" id="{F67E3F09-F985-244E-87CE-E9CD602684A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85" name="Rectangle 184">
              <a:extLst>
                <a:ext uri="{FF2B5EF4-FFF2-40B4-BE49-F238E27FC236}">
                  <a16:creationId xmlns:a16="http://schemas.microsoft.com/office/drawing/2014/main" id="{B62F06C1-DB16-AC11-AED7-FD83D106C62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86" name="Rectangle 185">
              <a:extLst>
                <a:ext uri="{FF2B5EF4-FFF2-40B4-BE49-F238E27FC236}">
                  <a16:creationId xmlns:a16="http://schemas.microsoft.com/office/drawing/2014/main" id="{9BD2ECD8-F312-3DBF-8B7B-3740C9419825}"/>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88" name="Group 187">
            <a:extLst>
              <a:ext uri="{FF2B5EF4-FFF2-40B4-BE49-F238E27FC236}">
                <a16:creationId xmlns:a16="http://schemas.microsoft.com/office/drawing/2014/main" id="{104D8A7D-C789-DC6F-1E7D-6C434E501FAC}"/>
              </a:ext>
            </a:extLst>
          </p:cNvPr>
          <p:cNvGrpSpPr/>
          <p:nvPr/>
        </p:nvGrpSpPr>
        <p:grpSpPr>
          <a:xfrm>
            <a:off x="18692254" y="8540021"/>
            <a:ext cx="96792" cy="337133"/>
            <a:chOff x="16706003" y="7300768"/>
            <a:chExt cx="96792" cy="337133"/>
          </a:xfrm>
        </p:grpSpPr>
        <p:sp>
          <p:nvSpPr>
            <p:cNvPr id="189" name="Rectangle 188">
              <a:extLst>
                <a:ext uri="{FF2B5EF4-FFF2-40B4-BE49-F238E27FC236}">
                  <a16:creationId xmlns:a16="http://schemas.microsoft.com/office/drawing/2014/main" id="{18CF9B1C-28D6-A41D-AA11-9DACBD94438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2" name="Rectangle 191">
              <a:extLst>
                <a:ext uri="{FF2B5EF4-FFF2-40B4-BE49-F238E27FC236}">
                  <a16:creationId xmlns:a16="http://schemas.microsoft.com/office/drawing/2014/main" id="{868F0F08-C0EB-CD93-0A03-CA649E74FFF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3" name="Rectangle 192">
              <a:extLst>
                <a:ext uri="{FF2B5EF4-FFF2-40B4-BE49-F238E27FC236}">
                  <a16:creationId xmlns:a16="http://schemas.microsoft.com/office/drawing/2014/main" id="{10DA50C8-610D-1CB1-8DD7-3F65599B448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4" name="Rectangle 193">
              <a:extLst>
                <a:ext uri="{FF2B5EF4-FFF2-40B4-BE49-F238E27FC236}">
                  <a16:creationId xmlns:a16="http://schemas.microsoft.com/office/drawing/2014/main" id="{1ACC9095-2BF5-64D9-8304-AA941FE88B7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96" name="Group 195">
            <a:extLst>
              <a:ext uri="{FF2B5EF4-FFF2-40B4-BE49-F238E27FC236}">
                <a16:creationId xmlns:a16="http://schemas.microsoft.com/office/drawing/2014/main" id="{BA3CE9B3-0773-E903-FCE7-C2BBA71E6D01}"/>
              </a:ext>
            </a:extLst>
          </p:cNvPr>
          <p:cNvGrpSpPr/>
          <p:nvPr/>
        </p:nvGrpSpPr>
        <p:grpSpPr>
          <a:xfrm>
            <a:off x="18936619" y="8374823"/>
            <a:ext cx="96792" cy="337133"/>
            <a:chOff x="16706003" y="7300768"/>
            <a:chExt cx="96792" cy="337133"/>
          </a:xfrm>
        </p:grpSpPr>
        <p:sp>
          <p:nvSpPr>
            <p:cNvPr id="197" name="Rectangle 196">
              <a:extLst>
                <a:ext uri="{FF2B5EF4-FFF2-40B4-BE49-F238E27FC236}">
                  <a16:creationId xmlns:a16="http://schemas.microsoft.com/office/drawing/2014/main" id="{53AC896F-9480-5620-7426-AEC9C471A30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9" name="Rectangle 198">
              <a:extLst>
                <a:ext uri="{FF2B5EF4-FFF2-40B4-BE49-F238E27FC236}">
                  <a16:creationId xmlns:a16="http://schemas.microsoft.com/office/drawing/2014/main" id="{F20920A5-52A4-D4E9-6E49-6675A49E2DA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0" name="Rectangle 199">
              <a:extLst>
                <a:ext uri="{FF2B5EF4-FFF2-40B4-BE49-F238E27FC236}">
                  <a16:creationId xmlns:a16="http://schemas.microsoft.com/office/drawing/2014/main" id="{F7782B9E-7FE5-ECF2-6F22-DA2FF9393C5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1" name="Rectangle 200">
              <a:extLst>
                <a:ext uri="{FF2B5EF4-FFF2-40B4-BE49-F238E27FC236}">
                  <a16:creationId xmlns:a16="http://schemas.microsoft.com/office/drawing/2014/main" id="{F6848271-1FA4-125F-BFD5-E8268545786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02" name="Group 201">
            <a:extLst>
              <a:ext uri="{FF2B5EF4-FFF2-40B4-BE49-F238E27FC236}">
                <a16:creationId xmlns:a16="http://schemas.microsoft.com/office/drawing/2014/main" id="{56B734F0-323E-A575-92E9-998CC13816DB}"/>
              </a:ext>
            </a:extLst>
          </p:cNvPr>
          <p:cNvGrpSpPr/>
          <p:nvPr/>
        </p:nvGrpSpPr>
        <p:grpSpPr>
          <a:xfrm>
            <a:off x="19979588" y="8833738"/>
            <a:ext cx="96792" cy="337133"/>
            <a:chOff x="16706003" y="7300768"/>
            <a:chExt cx="96792" cy="337133"/>
          </a:xfrm>
        </p:grpSpPr>
        <p:sp>
          <p:nvSpPr>
            <p:cNvPr id="204" name="Rectangle 203">
              <a:extLst>
                <a:ext uri="{FF2B5EF4-FFF2-40B4-BE49-F238E27FC236}">
                  <a16:creationId xmlns:a16="http://schemas.microsoft.com/office/drawing/2014/main" id="{3BAD9342-4A19-C9B6-B7B8-3D06BB13F26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5" name="Rectangle 204">
              <a:extLst>
                <a:ext uri="{FF2B5EF4-FFF2-40B4-BE49-F238E27FC236}">
                  <a16:creationId xmlns:a16="http://schemas.microsoft.com/office/drawing/2014/main" id="{664F1050-3EF2-AF78-0E2D-93DC2569FC7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6" name="Rectangle 205">
              <a:extLst>
                <a:ext uri="{FF2B5EF4-FFF2-40B4-BE49-F238E27FC236}">
                  <a16:creationId xmlns:a16="http://schemas.microsoft.com/office/drawing/2014/main" id="{73672A0F-FD4B-497C-88B3-7613C531D0F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7" name="Rectangle 206">
              <a:extLst>
                <a:ext uri="{FF2B5EF4-FFF2-40B4-BE49-F238E27FC236}">
                  <a16:creationId xmlns:a16="http://schemas.microsoft.com/office/drawing/2014/main" id="{AC37719C-B825-B127-AF96-A198069B3BD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08" name="Group 207">
            <a:extLst>
              <a:ext uri="{FF2B5EF4-FFF2-40B4-BE49-F238E27FC236}">
                <a16:creationId xmlns:a16="http://schemas.microsoft.com/office/drawing/2014/main" id="{3DADD0DC-7173-C21C-42ED-8E483354D5CD}"/>
              </a:ext>
            </a:extLst>
          </p:cNvPr>
          <p:cNvGrpSpPr/>
          <p:nvPr/>
        </p:nvGrpSpPr>
        <p:grpSpPr>
          <a:xfrm>
            <a:off x="16941063" y="9003603"/>
            <a:ext cx="96792" cy="337133"/>
            <a:chOff x="16706003" y="7300768"/>
            <a:chExt cx="96792" cy="337133"/>
          </a:xfrm>
        </p:grpSpPr>
        <p:sp>
          <p:nvSpPr>
            <p:cNvPr id="209" name="Rectangle 208">
              <a:extLst>
                <a:ext uri="{FF2B5EF4-FFF2-40B4-BE49-F238E27FC236}">
                  <a16:creationId xmlns:a16="http://schemas.microsoft.com/office/drawing/2014/main" id="{60355311-C944-DC8A-4BCC-A7B5169A4D4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0" name="Rectangle 209">
              <a:extLst>
                <a:ext uri="{FF2B5EF4-FFF2-40B4-BE49-F238E27FC236}">
                  <a16:creationId xmlns:a16="http://schemas.microsoft.com/office/drawing/2014/main" id="{D8E43BEB-FBC2-5976-D1DA-9510ED0CDFC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1" name="Rectangle 210">
              <a:extLst>
                <a:ext uri="{FF2B5EF4-FFF2-40B4-BE49-F238E27FC236}">
                  <a16:creationId xmlns:a16="http://schemas.microsoft.com/office/drawing/2014/main" id="{041CD7AA-F1AE-9754-B6B1-FEC10072278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2" name="Rectangle 211">
              <a:extLst>
                <a:ext uri="{FF2B5EF4-FFF2-40B4-BE49-F238E27FC236}">
                  <a16:creationId xmlns:a16="http://schemas.microsoft.com/office/drawing/2014/main" id="{882ECA63-453D-0E19-7B2A-B34BC4AD97A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13" name="Group 212">
            <a:extLst>
              <a:ext uri="{FF2B5EF4-FFF2-40B4-BE49-F238E27FC236}">
                <a16:creationId xmlns:a16="http://schemas.microsoft.com/office/drawing/2014/main" id="{08FE6EBF-B2C6-B0F2-E79F-B66F528CB87A}"/>
              </a:ext>
            </a:extLst>
          </p:cNvPr>
          <p:cNvGrpSpPr/>
          <p:nvPr/>
        </p:nvGrpSpPr>
        <p:grpSpPr>
          <a:xfrm>
            <a:off x="17893542" y="7560875"/>
            <a:ext cx="96792" cy="337133"/>
            <a:chOff x="16706003" y="7300768"/>
            <a:chExt cx="96792" cy="337133"/>
          </a:xfrm>
        </p:grpSpPr>
        <p:sp>
          <p:nvSpPr>
            <p:cNvPr id="214" name="Rectangle 213">
              <a:extLst>
                <a:ext uri="{FF2B5EF4-FFF2-40B4-BE49-F238E27FC236}">
                  <a16:creationId xmlns:a16="http://schemas.microsoft.com/office/drawing/2014/main" id="{8AF450E1-465D-5AEE-DE09-02435D9D27E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5" name="Rectangle 214">
              <a:extLst>
                <a:ext uri="{FF2B5EF4-FFF2-40B4-BE49-F238E27FC236}">
                  <a16:creationId xmlns:a16="http://schemas.microsoft.com/office/drawing/2014/main" id="{63D8D97D-54BC-1937-9624-4427E597F82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6" name="Rectangle 215">
              <a:extLst>
                <a:ext uri="{FF2B5EF4-FFF2-40B4-BE49-F238E27FC236}">
                  <a16:creationId xmlns:a16="http://schemas.microsoft.com/office/drawing/2014/main" id="{BB3AE0CD-CC37-EDD6-83DF-563FDFEA95B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7" name="Rectangle 216">
              <a:extLst>
                <a:ext uri="{FF2B5EF4-FFF2-40B4-BE49-F238E27FC236}">
                  <a16:creationId xmlns:a16="http://schemas.microsoft.com/office/drawing/2014/main" id="{D33608CC-1CE9-89A8-65DD-5CBE7463CC1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18" name="Group 217">
            <a:extLst>
              <a:ext uri="{FF2B5EF4-FFF2-40B4-BE49-F238E27FC236}">
                <a16:creationId xmlns:a16="http://schemas.microsoft.com/office/drawing/2014/main" id="{78804A2C-48F1-835B-3C0D-E93D3D708870}"/>
              </a:ext>
            </a:extLst>
          </p:cNvPr>
          <p:cNvGrpSpPr/>
          <p:nvPr/>
        </p:nvGrpSpPr>
        <p:grpSpPr>
          <a:xfrm>
            <a:off x="18022197" y="8776457"/>
            <a:ext cx="96792" cy="337133"/>
            <a:chOff x="16706003" y="7300768"/>
            <a:chExt cx="96792" cy="337133"/>
          </a:xfrm>
        </p:grpSpPr>
        <p:sp>
          <p:nvSpPr>
            <p:cNvPr id="219" name="Rectangle 218">
              <a:extLst>
                <a:ext uri="{FF2B5EF4-FFF2-40B4-BE49-F238E27FC236}">
                  <a16:creationId xmlns:a16="http://schemas.microsoft.com/office/drawing/2014/main" id="{CD59A9B5-0A3E-DD57-F41D-EFE04281E5D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0" name="Rectangle 219">
              <a:extLst>
                <a:ext uri="{FF2B5EF4-FFF2-40B4-BE49-F238E27FC236}">
                  <a16:creationId xmlns:a16="http://schemas.microsoft.com/office/drawing/2014/main" id="{D23A7836-72AB-8721-943D-777823BBF82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1" name="Rectangle 220">
              <a:extLst>
                <a:ext uri="{FF2B5EF4-FFF2-40B4-BE49-F238E27FC236}">
                  <a16:creationId xmlns:a16="http://schemas.microsoft.com/office/drawing/2014/main" id="{B0CEC676-9C7A-BBA6-4C15-6B2FF6E1D53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2" name="Rectangle 221">
              <a:extLst>
                <a:ext uri="{FF2B5EF4-FFF2-40B4-BE49-F238E27FC236}">
                  <a16:creationId xmlns:a16="http://schemas.microsoft.com/office/drawing/2014/main" id="{4AABE3AE-0231-B2F2-A24F-1435CBD56D2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23" name="Group 222">
            <a:extLst>
              <a:ext uri="{FF2B5EF4-FFF2-40B4-BE49-F238E27FC236}">
                <a16:creationId xmlns:a16="http://schemas.microsoft.com/office/drawing/2014/main" id="{5C4BBB8B-DF14-7CD0-35FC-E683FBEF9102}"/>
              </a:ext>
            </a:extLst>
          </p:cNvPr>
          <p:cNvGrpSpPr/>
          <p:nvPr/>
        </p:nvGrpSpPr>
        <p:grpSpPr>
          <a:xfrm>
            <a:off x="17345954" y="9526813"/>
            <a:ext cx="96792" cy="337133"/>
            <a:chOff x="16706003" y="7300768"/>
            <a:chExt cx="96792" cy="337133"/>
          </a:xfrm>
        </p:grpSpPr>
        <p:sp>
          <p:nvSpPr>
            <p:cNvPr id="224" name="Rectangle 223">
              <a:extLst>
                <a:ext uri="{FF2B5EF4-FFF2-40B4-BE49-F238E27FC236}">
                  <a16:creationId xmlns:a16="http://schemas.microsoft.com/office/drawing/2014/main" id="{4E15954B-89A1-4AB9-7CBC-E65C09ED690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5" name="Rectangle 224">
              <a:extLst>
                <a:ext uri="{FF2B5EF4-FFF2-40B4-BE49-F238E27FC236}">
                  <a16:creationId xmlns:a16="http://schemas.microsoft.com/office/drawing/2014/main" id="{852B5DBB-543C-0B0F-876C-A9FC3F71A33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6" name="Rectangle 225">
              <a:extLst>
                <a:ext uri="{FF2B5EF4-FFF2-40B4-BE49-F238E27FC236}">
                  <a16:creationId xmlns:a16="http://schemas.microsoft.com/office/drawing/2014/main" id="{C752A10A-75DE-4618-0ACC-E58BAFF9CDD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7" name="Rectangle 226">
              <a:extLst>
                <a:ext uri="{FF2B5EF4-FFF2-40B4-BE49-F238E27FC236}">
                  <a16:creationId xmlns:a16="http://schemas.microsoft.com/office/drawing/2014/main" id="{B4DA8666-5E19-A2F6-FE62-299DE870C5E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cxnSp>
        <p:nvCxnSpPr>
          <p:cNvPr id="228" name="Straight Connector 227">
            <a:extLst>
              <a:ext uri="{FF2B5EF4-FFF2-40B4-BE49-F238E27FC236}">
                <a16:creationId xmlns:a16="http://schemas.microsoft.com/office/drawing/2014/main" id="{C975EED0-F106-B5B9-68FB-C2A145F748F7}"/>
              </a:ext>
            </a:extLst>
          </p:cNvPr>
          <p:cNvCxnSpPr>
            <a:cxnSpLocks/>
            <a:stCxn id="3" idx="0"/>
            <a:endCxn id="113" idx="0"/>
          </p:cNvCxnSpPr>
          <p:nvPr/>
        </p:nvCxnSpPr>
        <p:spPr>
          <a:xfrm flipH="1" flipV="1">
            <a:off x="16818062" y="7553854"/>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2" name="Straight Connector 231">
            <a:extLst>
              <a:ext uri="{FF2B5EF4-FFF2-40B4-BE49-F238E27FC236}">
                <a16:creationId xmlns:a16="http://schemas.microsoft.com/office/drawing/2014/main" id="{3A28ABC9-60E7-0783-F4BB-CFA3B33056DB}"/>
              </a:ext>
            </a:extLst>
          </p:cNvPr>
          <p:cNvCxnSpPr>
            <a:cxnSpLocks/>
          </p:cNvCxnSpPr>
          <p:nvPr/>
        </p:nvCxnSpPr>
        <p:spPr>
          <a:xfrm flipH="1" flipV="1">
            <a:off x="17209713" y="7510605"/>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3" name="Straight Connector 232">
            <a:extLst>
              <a:ext uri="{FF2B5EF4-FFF2-40B4-BE49-F238E27FC236}">
                <a16:creationId xmlns:a16="http://schemas.microsoft.com/office/drawing/2014/main" id="{7F58EF93-0173-9CEB-97CD-E32842F897C4}"/>
              </a:ext>
            </a:extLst>
          </p:cNvPr>
          <p:cNvCxnSpPr>
            <a:cxnSpLocks/>
          </p:cNvCxnSpPr>
          <p:nvPr/>
        </p:nvCxnSpPr>
        <p:spPr>
          <a:xfrm flipV="1">
            <a:off x="17175027" y="9670411"/>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235" name="Straight Connector 234">
            <a:extLst>
              <a:ext uri="{FF2B5EF4-FFF2-40B4-BE49-F238E27FC236}">
                <a16:creationId xmlns:a16="http://schemas.microsoft.com/office/drawing/2014/main" id="{A4125B16-4C24-8346-540A-25007C802975}"/>
              </a:ext>
            </a:extLst>
          </p:cNvPr>
          <p:cNvCxnSpPr>
            <a:cxnSpLocks/>
          </p:cNvCxnSpPr>
          <p:nvPr/>
        </p:nvCxnSpPr>
        <p:spPr>
          <a:xfrm>
            <a:off x="16954762" y="9206236"/>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237" name="Straight Connector 236">
            <a:extLst>
              <a:ext uri="{FF2B5EF4-FFF2-40B4-BE49-F238E27FC236}">
                <a16:creationId xmlns:a16="http://schemas.microsoft.com/office/drawing/2014/main" id="{52FDBFFD-E3D5-DA04-67D0-88FB931C7F97}"/>
              </a:ext>
            </a:extLst>
          </p:cNvPr>
          <p:cNvCxnSpPr>
            <a:cxnSpLocks/>
            <a:endCxn id="221" idx="0"/>
          </p:cNvCxnSpPr>
          <p:nvPr/>
        </p:nvCxnSpPr>
        <p:spPr>
          <a:xfrm>
            <a:off x="17873623" y="8936071"/>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239" name="Straight Connector 238">
            <a:extLst>
              <a:ext uri="{FF2B5EF4-FFF2-40B4-BE49-F238E27FC236}">
                <a16:creationId xmlns:a16="http://schemas.microsoft.com/office/drawing/2014/main" id="{4A7F8C9A-344A-2FB4-5DBF-0F9D786D6F13}"/>
              </a:ext>
            </a:extLst>
          </p:cNvPr>
          <p:cNvCxnSpPr>
            <a:cxnSpLocks/>
            <a:endCxn id="216" idx="0"/>
          </p:cNvCxnSpPr>
          <p:nvPr/>
        </p:nvCxnSpPr>
        <p:spPr>
          <a:xfrm flipV="1">
            <a:off x="17831995" y="77260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1" name="Straight Connector 240">
            <a:extLst>
              <a:ext uri="{FF2B5EF4-FFF2-40B4-BE49-F238E27FC236}">
                <a16:creationId xmlns:a16="http://schemas.microsoft.com/office/drawing/2014/main" id="{CE828B17-E760-A0FE-C891-FBBA0E73CE8A}"/>
              </a:ext>
            </a:extLst>
          </p:cNvPr>
          <p:cNvCxnSpPr>
            <a:cxnSpLocks/>
          </p:cNvCxnSpPr>
          <p:nvPr/>
        </p:nvCxnSpPr>
        <p:spPr>
          <a:xfrm flipV="1">
            <a:off x="18822547" y="783531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2" name="Straight Connector 241">
            <a:extLst>
              <a:ext uri="{FF2B5EF4-FFF2-40B4-BE49-F238E27FC236}">
                <a16:creationId xmlns:a16="http://schemas.microsoft.com/office/drawing/2014/main" id="{5B9270AF-76C0-4682-664D-578B13C7CFA3}"/>
              </a:ext>
            </a:extLst>
          </p:cNvPr>
          <p:cNvCxnSpPr>
            <a:cxnSpLocks/>
          </p:cNvCxnSpPr>
          <p:nvPr/>
        </p:nvCxnSpPr>
        <p:spPr>
          <a:xfrm flipV="1">
            <a:off x="19387691" y="7578225"/>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3" name="Straight Connector 242">
            <a:extLst>
              <a:ext uri="{FF2B5EF4-FFF2-40B4-BE49-F238E27FC236}">
                <a16:creationId xmlns:a16="http://schemas.microsoft.com/office/drawing/2014/main" id="{3677EA29-E9F7-86AE-E61C-573AE36312AC}"/>
              </a:ext>
            </a:extLst>
          </p:cNvPr>
          <p:cNvCxnSpPr>
            <a:cxnSpLocks/>
          </p:cNvCxnSpPr>
          <p:nvPr/>
        </p:nvCxnSpPr>
        <p:spPr>
          <a:xfrm flipV="1">
            <a:off x="19883711" y="8947870"/>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4" name="Straight Connector 243">
            <a:extLst>
              <a:ext uri="{FF2B5EF4-FFF2-40B4-BE49-F238E27FC236}">
                <a16:creationId xmlns:a16="http://schemas.microsoft.com/office/drawing/2014/main" id="{DE32EEF2-C686-3F43-1973-CB1327488069}"/>
              </a:ext>
            </a:extLst>
          </p:cNvPr>
          <p:cNvCxnSpPr>
            <a:cxnSpLocks/>
          </p:cNvCxnSpPr>
          <p:nvPr/>
        </p:nvCxnSpPr>
        <p:spPr>
          <a:xfrm flipV="1">
            <a:off x="19003898" y="8362747"/>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5" name="Straight Connector 244">
            <a:extLst>
              <a:ext uri="{FF2B5EF4-FFF2-40B4-BE49-F238E27FC236}">
                <a16:creationId xmlns:a16="http://schemas.microsoft.com/office/drawing/2014/main" id="{D7082F7A-4F31-DF71-D899-BBD56B2B95C5}"/>
              </a:ext>
            </a:extLst>
          </p:cNvPr>
          <p:cNvCxnSpPr>
            <a:cxnSpLocks/>
          </p:cNvCxnSpPr>
          <p:nvPr/>
        </p:nvCxnSpPr>
        <p:spPr>
          <a:xfrm flipV="1">
            <a:off x="18613583" y="86865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6" name="Straight Connector 245">
            <a:extLst>
              <a:ext uri="{FF2B5EF4-FFF2-40B4-BE49-F238E27FC236}">
                <a16:creationId xmlns:a16="http://schemas.microsoft.com/office/drawing/2014/main" id="{3909EE54-4C86-723E-5152-662C1BB037B6}"/>
              </a:ext>
            </a:extLst>
          </p:cNvPr>
          <p:cNvCxnSpPr>
            <a:cxnSpLocks/>
            <a:endCxn id="165" idx="1"/>
          </p:cNvCxnSpPr>
          <p:nvPr/>
        </p:nvCxnSpPr>
        <p:spPr>
          <a:xfrm flipV="1">
            <a:off x="19494077" y="6488664"/>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248" name="Straight Connector 247">
            <a:extLst>
              <a:ext uri="{FF2B5EF4-FFF2-40B4-BE49-F238E27FC236}">
                <a16:creationId xmlns:a16="http://schemas.microsoft.com/office/drawing/2014/main" id="{5DCA2660-E39C-5FA6-A581-73EEF1FA5F2D}"/>
              </a:ext>
            </a:extLst>
          </p:cNvPr>
          <p:cNvCxnSpPr>
            <a:cxnSpLocks/>
            <a:endCxn id="125" idx="3"/>
          </p:cNvCxnSpPr>
          <p:nvPr/>
        </p:nvCxnSpPr>
        <p:spPr>
          <a:xfrm flipV="1">
            <a:off x="17450864" y="6738042"/>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250" name="Straight Connector 249">
            <a:extLst>
              <a:ext uri="{FF2B5EF4-FFF2-40B4-BE49-F238E27FC236}">
                <a16:creationId xmlns:a16="http://schemas.microsoft.com/office/drawing/2014/main" id="{8C6C561F-5C0D-3FE3-8F17-304DFE672B84}"/>
              </a:ext>
            </a:extLst>
          </p:cNvPr>
          <p:cNvCxnSpPr>
            <a:cxnSpLocks/>
          </p:cNvCxnSpPr>
          <p:nvPr/>
        </p:nvCxnSpPr>
        <p:spPr>
          <a:xfrm flipV="1">
            <a:off x="18765417" y="7014263"/>
            <a:ext cx="60086" cy="161823"/>
          </a:xfrm>
          <a:prstGeom prst="line">
            <a:avLst/>
          </a:prstGeom>
        </p:spPr>
        <p:style>
          <a:lnRef idx="1">
            <a:schemeClr val="accent3"/>
          </a:lnRef>
          <a:fillRef idx="0">
            <a:schemeClr val="accent3"/>
          </a:fillRef>
          <a:effectRef idx="0">
            <a:schemeClr val="accent3"/>
          </a:effectRef>
          <a:fontRef idx="minor">
            <a:schemeClr val="tx1"/>
          </a:fontRef>
        </p:style>
      </p:cxnSp>
      <p:pic>
        <p:nvPicPr>
          <p:cNvPr id="253" name="Graphic 252" descr="User with solid fill">
            <a:extLst>
              <a:ext uri="{FF2B5EF4-FFF2-40B4-BE49-F238E27FC236}">
                <a16:creationId xmlns:a16="http://schemas.microsoft.com/office/drawing/2014/main" id="{FA033FB9-7169-D503-A6FA-208FA30BA4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13486" y="7705368"/>
            <a:ext cx="914400" cy="914400"/>
          </a:xfrm>
          <a:prstGeom prst="rect">
            <a:avLst/>
          </a:prstGeom>
        </p:spPr>
      </p:pic>
      <p:sp>
        <p:nvSpPr>
          <p:cNvPr id="190" name="Rectangle: Rounded Corners 189">
            <a:extLst>
              <a:ext uri="{FF2B5EF4-FFF2-40B4-BE49-F238E27FC236}">
                <a16:creationId xmlns:a16="http://schemas.microsoft.com/office/drawing/2014/main" id="{D93E82AE-A466-7604-4DD3-850D1BABBDCD}"/>
              </a:ext>
            </a:extLst>
          </p:cNvPr>
          <p:cNvSpPr/>
          <p:nvPr/>
        </p:nvSpPr>
        <p:spPr>
          <a:xfrm>
            <a:off x="21264320" y="7953990"/>
            <a:ext cx="1595139"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Reasoning</a:t>
            </a:r>
          </a:p>
        </p:txBody>
      </p:sp>
      <p:sp>
        <p:nvSpPr>
          <p:cNvPr id="18" name="Isosceles Triangle 17">
            <a:extLst>
              <a:ext uri="{FF2B5EF4-FFF2-40B4-BE49-F238E27FC236}">
                <a16:creationId xmlns:a16="http://schemas.microsoft.com/office/drawing/2014/main" id="{C80F3E66-131D-2AA3-34A5-63B0E03F4263}"/>
              </a:ext>
            </a:extLst>
          </p:cNvPr>
          <p:cNvSpPr/>
          <p:nvPr/>
        </p:nvSpPr>
        <p:spPr>
          <a:xfrm rot="10481900">
            <a:off x="21907837" y="7573255"/>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7" name="Rectangle 36">
            <a:extLst>
              <a:ext uri="{FF2B5EF4-FFF2-40B4-BE49-F238E27FC236}">
                <a16:creationId xmlns:a16="http://schemas.microsoft.com/office/drawing/2014/main" id="{4A094A68-71CF-159C-0566-6064B710DE67}"/>
              </a:ext>
            </a:extLst>
          </p:cNvPr>
          <p:cNvSpPr/>
          <p:nvPr/>
        </p:nvSpPr>
        <p:spPr>
          <a:xfrm>
            <a:off x="10430288" y="7296244"/>
            <a:ext cx="1826624" cy="56148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latin typeface="Aptos" panose="020B0004020202020204" pitchFamily="34" charset="0"/>
              </a:rPr>
              <a:t>Digital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Assets</a:t>
            </a:r>
          </a:p>
        </p:txBody>
      </p:sp>
      <p:sp>
        <p:nvSpPr>
          <p:cNvPr id="38" name="Rectangle 37">
            <a:extLst>
              <a:ext uri="{FF2B5EF4-FFF2-40B4-BE49-F238E27FC236}">
                <a16:creationId xmlns:a16="http://schemas.microsoft.com/office/drawing/2014/main" id="{1F3201E6-9E3B-C595-5304-3CEE1F96A8E9}"/>
              </a:ext>
            </a:extLst>
          </p:cNvPr>
          <p:cNvSpPr/>
          <p:nvPr/>
        </p:nvSpPr>
        <p:spPr>
          <a:xfrm>
            <a:off x="10421525" y="7945696"/>
            <a:ext cx="1826624" cy="56148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latin typeface="Aptos" panose="020B0004020202020204" pitchFamily="34" charset="0"/>
              </a:rPr>
              <a:t>Software</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Tools</a:t>
            </a:r>
          </a:p>
        </p:txBody>
      </p:sp>
      <p:cxnSp>
        <p:nvCxnSpPr>
          <p:cNvPr id="57" name="Connector: Elbow 56">
            <a:extLst>
              <a:ext uri="{FF2B5EF4-FFF2-40B4-BE49-F238E27FC236}">
                <a16:creationId xmlns:a16="http://schemas.microsoft.com/office/drawing/2014/main" id="{1F6A22AF-7BC6-B10D-1540-884D1DE03109}"/>
              </a:ext>
            </a:extLst>
          </p:cNvPr>
          <p:cNvCxnSpPr>
            <a:cxnSpLocks/>
            <a:stCxn id="53" idx="3"/>
            <a:endCxn id="20" idx="1"/>
          </p:cNvCxnSpPr>
          <p:nvPr/>
        </p:nvCxnSpPr>
        <p:spPr>
          <a:xfrm>
            <a:off x="12256912" y="6942676"/>
            <a:ext cx="1341705" cy="635956"/>
          </a:xfrm>
          <a:prstGeom prst="bentConnector3">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35395EF-41E5-FA37-12AF-017C92C38D61}"/>
              </a:ext>
            </a:extLst>
          </p:cNvPr>
          <p:cNvCxnSpPr>
            <a:cxnSpLocks/>
            <a:stCxn id="38" idx="3"/>
            <a:endCxn id="20" idx="1"/>
          </p:cNvCxnSpPr>
          <p:nvPr/>
        </p:nvCxnSpPr>
        <p:spPr>
          <a:xfrm flipV="1">
            <a:off x="12248149" y="7578632"/>
            <a:ext cx="1350468" cy="647807"/>
          </a:xfrm>
          <a:prstGeom prst="bentConnector3">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80FE3CC0-801B-C493-86C0-4DA0E904A095}"/>
              </a:ext>
            </a:extLst>
          </p:cNvPr>
          <p:cNvCxnSpPr>
            <a:cxnSpLocks/>
            <a:stCxn id="37" idx="3"/>
            <a:endCxn id="20" idx="1"/>
          </p:cNvCxnSpPr>
          <p:nvPr/>
        </p:nvCxnSpPr>
        <p:spPr>
          <a:xfrm>
            <a:off x="12256912" y="7576987"/>
            <a:ext cx="1341705" cy="1645"/>
          </a:xfrm>
          <a:prstGeom prst="bentConnector3">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A8E80FAF-852A-85D7-A59E-26E214904514}"/>
              </a:ext>
            </a:extLst>
          </p:cNvPr>
          <p:cNvCxnSpPr>
            <a:cxnSpLocks/>
            <a:stCxn id="53" idx="1"/>
            <a:endCxn id="27" idx="1"/>
          </p:cNvCxnSpPr>
          <p:nvPr/>
        </p:nvCxnSpPr>
        <p:spPr>
          <a:xfrm rot="10800000" flipH="1" flipV="1">
            <a:off x="10430287" y="6942676"/>
            <a:ext cx="3049635" cy="4853484"/>
          </a:xfrm>
          <a:prstGeom prst="bentConnector3">
            <a:avLst>
              <a:gd name="adj1" fmla="val -21100"/>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DA0B4F1-2614-1664-4616-8B220A5F6661}"/>
              </a:ext>
            </a:extLst>
          </p:cNvPr>
          <p:cNvCxnSpPr>
            <a:cxnSpLocks/>
            <a:stCxn id="37" idx="1"/>
            <a:endCxn id="27" idx="1"/>
          </p:cNvCxnSpPr>
          <p:nvPr/>
        </p:nvCxnSpPr>
        <p:spPr>
          <a:xfrm rot="10800000" flipH="1" flipV="1">
            <a:off x="10430287" y="7576986"/>
            <a:ext cx="3049635" cy="4219173"/>
          </a:xfrm>
          <a:prstGeom prst="bentConnector3">
            <a:avLst>
              <a:gd name="adj1" fmla="val -21100"/>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D62B835-0100-B946-B9B2-9AF51AF1D6C6}"/>
              </a:ext>
            </a:extLst>
          </p:cNvPr>
          <p:cNvCxnSpPr>
            <a:cxnSpLocks/>
            <a:stCxn id="38" idx="1"/>
            <a:endCxn id="27" idx="1"/>
          </p:cNvCxnSpPr>
          <p:nvPr/>
        </p:nvCxnSpPr>
        <p:spPr>
          <a:xfrm rot="10800000" flipH="1" flipV="1">
            <a:off x="10421525" y="8226438"/>
            <a:ext cx="3058398" cy="3569721"/>
          </a:xfrm>
          <a:prstGeom prst="bentConnector3">
            <a:avLst>
              <a:gd name="adj1" fmla="val -20486"/>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34379A58-1505-7C72-1506-E1D44F436FBE}"/>
              </a:ext>
            </a:extLst>
          </p:cNvPr>
          <p:cNvCxnSpPr>
            <a:stCxn id="190" idx="3"/>
            <a:endCxn id="21" idx="1"/>
          </p:cNvCxnSpPr>
          <p:nvPr/>
        </p:nvCxnSpPr>
        <p:spPr>
          <a:xfrm>
            <a:off x="22859459" y="8236584"/>
            <a:ext cx="325768" cy="6975"/>
          </a:xfrm>
          <a:prstGeom prst="straightConnector1">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710862B-8035-5C16-C6CF-69DF9BD60FD0}"/>
              </a:ext>
            </a:extLst>
          </p:cNvPr>
          <p:cNvSpPr/>
          <p:nvPr/>
        </p:nvSpPr>
        <p:spPr>
          <a:xfrm>
            <a:off x="15712820" y="12012982"/>
            <a:ext cx="5334734" cy="1559612"/>
          </a:xfrm>
          <a:prstGeom prst="rect">
            <a:avLst/>
          </a:prstGeom>
          <a:solidFill>
            <a:schemeClr val="accent6">
              <a:lumMod val="60000"/>
              <a:lumOff val="4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ptos" panose="020B0004020202020204" pitchFamily="34" charset="0"/>
            </a:endParaRPr>
          </a:p>
        </p:txBody>
      </p:sp>
      <p:sp>
        <p:nvSpPr>
          <p:cNvPr id="25" name="Rectangle: Rounded Corners 24">
            <a:extLst>
              <a:ext uri="{FF2B5EF4-FFF2-40B4-BE49-F238E27FC236}">
                <a16:creationId xmlns:a16="http://schemas.microsoft.com/office/drawing/2014/main" id="{573CDB26-8759-8B56-9288-0E34E2679FE0}"/>
              </a:ext>
            </a:extLst>
          </p:cNvPr>
          <p:cNvSpPr/>
          <p:nvPr/>
        </p:nvSpPr>
        <p:spPr>
          <a:xfrm>
            <a:off x="17276259" y="12382259"/>
            <a:ext cx="2143125" cy="1190334"/>
          </a:xfrm>
          <a:prstGeom prst="roundRect">
            <a:avLst/>
          </a:prstGeom>
          <a:solidFill>
            <a:schemeClr val="accent6">
              <a:lumMod val="60000"/>
              <a:lumOff val="40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26" name="Rectangle: Rounded Corners 25">
            <a:extLst>
              <a:ext uri="{FF2B5EF4-FFF2-40B4-BE49-F238E27FC236}">
                <a16:creationId xmlns:a16="http://schemas.microsoft.com/office/drawing/2014/main" id="{74C00F8B-5881-6B95-0731-F67B6F0ACF8A}"/>
              </a:ext>
            </a:extLst>
          </p:cNvPr>
          <p:cNvSpPr/>
          <p:nvPr/>
        </p:nvSpPr>
        <p:spPr>
          <a:xfrm>
            <a:off x="17426043" y="12172408"/>
            <a:ext cx="1899642"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Planning &amp; Coordination</a:t>
            </a:r>
          </a:p>
        </p:txBody>
      </p:sp>
      <p:sp>
        <p:nvSpPr>
          <p:cNvPr id="29" name="TextBox 28">
            <a:extLst>
              <a:ext uri="{FF2B5EF4-FFF2-40B4-BE49-F238E27FC236}">
                <a16:creationId xmlns:a16="http://schemas.microsoft.com/office/drawing/2014/main" id="{C6BDE13E-84BA-01F3-B794-AAA6B634FDFC}"/>
              </a:ext>
            </a:extLst>
          </p:cNvPr>
          <p:cNvSpPr txBox="1"/>
          <p:nvPr/>
        </p:nvSpPr>
        <p:spPr>
          <a:xfrm>
            <a:off x="16755274" y="10785456"/>
            <a:ext cx="3311977" cy="646331"/>
          </a:xfrm>
          <a:prstGeom prst="rect">
            <a:avLst/>
          </a:prstGeom>
          <a:noFill/>
        </p:spPr>
        <p:txBody>
          <a:bodyPr wrap="square" rtlCol="0">
            <a:spAutoFit/>
          </a:bodyPr>
          <a:lstStyle/>
          <a:p>
            <a:pPr algn="ctr"/>
            <a:r>
              <a:rPr lang="en-US" b="1" dirty="0">
                <a:latin typeface="Aptos" panose="020B0004020202020204" pitchFamily="34" charset="0"/>
              </a:rPr>
              <a:t>Formal Knowledge Representation</a:t>
            </a:r>
          </a:p>
        </p:txBody>
      </p:sp>
      <p:cxnSp>
        <p:nvCxnSpPr>
          <p:cNvPr id="39" name="Connector: Elbow 38">
            <a:extLst>
              <a:ext uri="{FF2B5EF4-FFF2-40B4-BE49-F238E27FC236}">
                <a16:creationId xmlns:a16="http://schemas.microsoft.com/office/drawing/2014/main" id="{D5B88DFF-F645-59AE-9E06-4599674B45DA}"/>
              </a:ext>
            </a:extLst>
          </p:cNvPr>
          <p:cNvCxnSpPr>
            <a:cxnSpLocks/>
            <a:endCxn id="27" idx="3"/>
          </p:cNvCxnSpPr>
          <p:nvPr/>
        </p:nvCxnSpPr>
        <p:spPr>
          <a:xfrm rot="10800000" flipV="1">
            <a:off x="15379565" y="8510756"/>
            <a:ext cx="7407224" cy="3285403"/>
          </a:xfrm>
          <a:prstGeom prst="bentConnector3">
            <a:avLst>
              <a:gd name="adj1" fmla="val -288"/>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CEE357E-C203-DDCF-456C-A8BB7575CC99}"/>
              </a:ext>
            </a:extLst>
          </p:cNvPr>
          <p:cNvSpPr/>
          <p:nvPr/>
        </p:nvSpPr>
        <p:spPr>
          <a:xfrm>
            <a:off x="12780040" y="5261090"/>
            <a:ext cx="12716539" cy="8596673"/>
          </a:xfrm>
          <a:prstGeom prst="rect">
            <a:avLst/>
          </a:prstGeom>
          <a:noFill/>
          <a:ln w="38100">
            <a:solidFill>
              <a:srgbClr val="00B0F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ACBA7A0C-2684-C730-AEE6-C4A7DCD20C9F}"/>
              </a:ext>
            </a:extLst>
          </p:cNvPr>
          <p:cNvCxnSpPr>
            <a:cxnSpLocks/>
          </p:cNvCxnSpPr>
          <p:nvPr/>
        </p:nvCxnSpPr>
        <p:spPr>
          <a:xfrm>
            <a:off x="24927761" y="8240070"/>
            <a:ext cx="768692" cy="3488"/>
          </a:xfrm>
          <a:prstGeom prst="straightConnector1">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568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AF2203-F30F-AD1F-9690-9D9FFED04B3B}"/>
              </a:ext>
            </a:extLst>
          </p:cNvPr>
          <p:cNvSpPr/>
          <p:nvPr/>
        </p:nvSpPr>
        <p:spPr>
          <a:xfrm>
            <a:off x="5549901" y="3429000"/>
            <a:ext cx="1964724" cy="926757"/>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Digital Twin</a:t>
            </a:r>
          </a:p>
        </p:txBody>
      </p:sp>
      <p:sp>
        <p:nvSpPr>
          <p:cNvPr id="9" name="Rectangle 8">
            <a:extLst>
              <a:ext uri="{FF2B5EF4-FFF2-40B4-BE49-F238E27FC236}">
                <a16:creationId xmlns:a16="http://schemas.microsoft.com/office/drawing/2014/main" id="{49D8F6AB-80A7-856C-5907-E271724DD615}"/>
              </a:ext>
            </a:extLst>
          </p:cNvPr>
          <p:cNvSpPr/>
          <p:nvPr/>
        </p:nvSpPr>
        <p:spPr>
          <a:xfrm>
            <a:off x="8692789" y="3941634"/>
            <a:ext cx="1381678" cy="420130"/>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Actions</a:t>
            </a:r>
          </a:p>
        </p:txBody>
      </p:sp>
      <p:sp>
        <p:nvSpPr>
          <p:cNvPr id="11" name="Rectangle 10">
            <a:extLst>
              <a:ext uri="{FF2B5EF4-FFF2-40B4-BE49-F238E27FC236}">
                <a16:creationId xmlns:a16="http://schemas.microsoft.com/office/drawing/2014/main" id="{F748D584-9A02-116F-8468-D5757EA7A57B}"/>
              </a:ext>
            </a:extLst>
          </p:cNvPr>
          <p:cNvSpPr/>
          <p:nvPr/>
        </p:nvSpPr>
        <p:spPr>
          <a:xfrm>
            <a:off x="3504893" y="5384528"/>
            <a:ext cx="1388312" cy="420130"/>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Perception</a:t>
            </a:r>
          </a:p>
        </p:txBody>
      </p:sp>
      <p:sp>
        <p:nvSpPr>
          <p:cNvPr id="28" name="Rectangle 27">
            <a:extLst>
              <a:ext uri="{FF2B5EF4-FFF2-40B4-BE49-F238E27FC236}">
                <a16:creationId xmlns:a16="http://schemas.microsoft.com/office/drawing/2014/main" id="{2078B700-06BB-1787-F8E5-BB60B3833093}"/>
              </a:ext>
            </a:extLst>
          </p:cNvPr>
          <p:cNvSpPr/>
          <p:nvPr/>
        </p:nvSpPr>
        <p:spPr>
          <a:xfrm>
            <a:off x="7159658" y="5741117"/>
            <a:ext cx="1964724" cy="838200"/>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Fielded System</a:t>
            </a:r>
          </a:p>
        </p:txBody>
      </p:sp>
      <p:sp>
        <p:nvSpPr>
          <p:cNvPr id="29" name="Rectangle 28">
            <a:extLst>
              <a:ext uri="{FF2B5EF4-FFF2-40B4-BE49-F238E27FC236}">
                <a16:creationId xmlns:a16="http://schemas.microsoft.com/office/drawing/2014/main" id="{E063AD4E-BA1E-D488-2E45-04A4A86BBC1D}"/>
              </a:ext>
            </a:extLst>
          </p:cNvPr>
          <p:cNvSpPr/>
          <p:nvPr/>
        </p:nvSpPr>
        <p:spPr>
          <a:xfrm>
            <a:off x="9676501" y="4965428"/>
            <a:ext cx="2180364" cy="838200"/>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Upgraded System</a:t>
            </a:r>
          </a:p>
        </p:txBody>
      </p:sp>
      <p:cxnSp>
        <p:nvCxnSpPr>
          <p:cNvPr id="30" name="Connector: Curved 29">
            <a:extLst>
              <a:ext uri="{FF2B5EF4-FFF2-40B4-BE49-F238E27FC236}">
                <a16:creationId xmlns:a16="http://schemas.microsoft.com/office/drawing/2014/main" id="{FF2E4D3E-F5E4-D1AB-C5BD-F977A13A357B}"/>
              </a:ext>
            </a:extLst>
          </p:cNvPr>
          <p:cNvCxnSpPr>
            <a:cxnSpLocks/>
            <a:stCxn id="28" idx="3"/>
            <a:endCxn id="29" idx="1"/>
          </p:cNvCxnSpPr>
          <p:nvPr/>
        </p:nvCxnSpPr>
        <p:spPr bwMode="auto">
          <a:xfrm flipV="1">
            <a:off x="9124382" y="5384528"/>
            <a:ext cx="552119" cy="775689"/>
          </a:xfrm>
          <a:prstGeom prst="curvedConnector3">
            <a:avLst>
              <a:gd name="adj1" fmla="val 50000"/>
            </a:avLst>
          </a:prstGeom>
          <a:solidFill>
            <a:schemeClr val="accent1"/>
          </a:solidFill>
          <a:ln w="19050" cap="flat" cmpd="sng" algn="ctr">
            <a:solidFill>
              <a:srgbClr val="156082"/>
            </a:solidFill>
            <a:prstDash val="lgDash"/>
            <a:round/>
            <a:headEnd type="none" w="med" len="med"/>
            <a:tailEnd type="triangle"/>
          </a:ln>
          <a:effectLst/>
        </p:spPr>
      </p:cxnSp>
      <p:sp>
        <p:nvSpPr>
          <p:cNvPr id="32" name="Arc 31">
            <a:extLst>
              <a:ext uri="{FF2B5EF4-FFF2-40B4-BE49-F238E27FC236}">
                <a16:creationId xmlns:a16="http://schemas.microsoft.com/office/drawing/2014/main" id="{51E6F546-B269-FDDF-244E-DF18A8C2014F}"/>
              </a:ext>
            </a:extLst>
          </p:cNvPr>
          <p:cNvSpPr/>
          <p:nvPr/>
        </p:nvSpPr>
        <p:spPr>
          <a:xfrm>
            <a:off x="5681875" y="2449285"/>
            <a:ext cx="1235320" cy="1297172"/>
          </a:xfrm>
          <a:prstGeom prst="arc">
            <a:avLst>
              <a:gd name="adj1" fmla="val 8753081"/>
              <a:gd name="adj2" fmla="val 1905825"/>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1276554-7532-08CE-3317-23F73BAF297C}"/>
              </a:ext>
            </a:extLst>
          </p:cNvPr>
          <p:cNvSpPr/>
          <p:nvPr/>
        </p:nvSpPr>
        <p:spPr>
          <a:xfrm>
            <a:off x="4719846" y="2009778"/>
            <a:ext cx="3159378" cy="420130"/>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Analysis</a:t>
            </a:r>
          </a:p>
        </p:txBody>
      </p:sp>
      <p:sp>
        <p:nvSpPr>
          <p:cNvPr id="34" name="Arc 33">
            <a:extLst>
              <a:ext uri="{FF2B5EF4-FFF2-40B4-BE49-F238E27FC236}">
                <a16:creationId xmlns:a16="http://schemas.microsoft.com/office/drawing/2014/main" id="{1B4FE5B7-9F55-991B-760A-C853A0A9CDCB}"/>
              </a:ext>
            </a:extLst>
          </p:cNvPr>
          <p:cNvSpPr/>
          <p:nvPr/>
        </p:nvSpPr>
        <p:spPr>
          <a:xfrm>
            <a:off x="4719846" y="3746456"/>
            <a:ext cx="2943032" cy="2760669"/>
          </a:xfrm>
          <a:prstGeom prst="arc">
            <a:avLst>
              <a:gd name="adj1" fmla="val 2770452"/>
              <a:gd name="adj2" fmla="val 14577338"/>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5642DD26-7A29-A269-163C-BC59D817033B}"/>
              </a:ext>
            </a:extLst>
          </p:cNvPr>
          <p:cNvSpPr/>
          <p:nvPr/>
        </p:nvSpPr>
        <p:spPr>
          <a:xfrm>
            <a:off x="6289868" y="3807308"/>
            <a:ext cx="3044632" cy="3331535"/>
          </a:xfrm>
          <a:prstGeom prst="arc">
            <a:avLst>
              <a:gd name="adj1" fmla="val 15634598"/>
              <a:gd name="adj2" fmla="val 20471969"/>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95B02C65-233F-22EA-7F76-F5F5A5609F80}"/>
              </a:ext>
            </a:extLst>
          </p:cNvPr>
          <p:cNvSpPr/>
          <p:nvPr/>
        </p:nvSpPr>
        <p:spPr>
          <a:xfrm>
            <a:off x="6715761" y="10857430"/>
            <a:ext cx="2010504" cy="646043"/>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Formal Knowledge Representation</a:t>
            </a:r>
          </a:p>
        </p:txBody>
      </p:sp>
      <p:sp>
        <p:nvSpPr>
          <p:cNvPr id="4" name="Rectangle 3">
            <a:extLst>
              <a:ext uri="{FF2B5EF4-FFF2-40B4-BE49-F238E27FC236}">
                <a16:creationId xmlns:a16="http://schemas.microsoft.com/office/drawing/2014/main" id="{F0EBF29D-EE85-1B19-2873-2E9FE5EA5E9F}"/>
              </a:ext>
            </a:extLst>
          </p:cNvPr>
          <p:cNvSpPr/>
          <p:nvPr/>
        </p:nvSpPr>
        <p:spPr>
          <a:xfrm>
            <a:off x="10226966" y="12373976"/>
            <a:ext cx="963169" cy="292873"/>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Act</a:t>
            </a:r>
          </a:p>
        </p:txBody>
      </p:sp>
      <p:sp>
        <p:nvSpPr>
          <p:cNvPr id="6" name="Rectangle 5">
            <a:extLst>
              <a:ext uri="{FF2B5EF4-FFF2-40B4-BE49-F238E27FC236}">
                <a16:creationId xmlns:a16="http://schemas.microsoft.com/office/drawing/2014/main" id="{4CE8B1E4-C7FB-6B67-56AA-D35B60102F17}"/>
              </a:ext>
            </a:extLst>
          </p:cNvPr>
          <p:cNvSpPr/>
          <p:nvPr/>
        </p:nvSpPr>
        <p:spPr>
          <a:xfrm>
            <a:off x="7178284" y="13787928"/>
            <a:ext cx="1286139" cy="292873"/>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Perceive</a:t>
            </a:r>
          </a:p>
        </p:txBody>
      </p:sp>
      <p:sp>
        <p:nvSpPr>
          <p:cNvPr id="7" name="Rectangle 6">
            <a:extLst>
              <a:ext uri="{FF2B5EF4-FFF2-40B4-BE49-F238E27FC236}">
                <a16:creationId xmlns:a16="http://schemas.microsoft.com/office/drawing/2014/main" id="{D7500719-1104-AD28-1D0B-619783A059A4}"/>
              </a:ext>
            </a:extLst>
          </p:cNvPr>
          <p:cNvSpPr/>
          <p:nvPr/>
        </p:nvSpPr>
        <p:spPr>
          <a:xfrm>
            <a:off x="9057447" y="13801692"/>
            <a:ext cx="1369611" cy="584310"/>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Fielded System</a:t>
            </a:r>
          </a:p>
        </p:txBody>
      </p:sp>
      <p:sp>
        <p:nvSpPr>
          <p:cNvPr id="8" name="Rectangle 7">
            <a:extLst>
              <a:ext uri="{FF2B5EF4-FFF2-40B4-BE49-F238E27FC236}">
                <a16:creationId xmlns:a16="http://schemas.microsoft.com/office/drawing/2014/main" id="{8F8D269F-1410-C6EE-3AE5-6E3A93F78E94}"/>
              </a:ext>
            </a:extLst>
          </p:cNvPr>
          <p:cNvSpPr/>
          <p:nvPr/>
        </p:nvSpPr>
        <p:spPr>
          <a:xfrm>
            <a:off x="10811940" y="13260958"/>
            <a:ext cx="1519934" cy="584310"/>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Upgraded System</a:t>
            </a:r>
          </a:p>
        </p:txBody>
      </p:sp>
      <p:cxnSp>
        <p:nvCxnSpPr>
          <p:cNvPr id="10" name="Connector: Curved 9">
            <a:extLst>
              <a:ext uri="{FF2B5EF4-FFF2-40B4-BE49-F238E27FC236}">
                <a16:creationId xmlns:a16="http://schemas.microsoft.com/office/drawing/2014/main" id="{48529BF5-1CD5-CEAE-F7D3-AA741BE749F5}"/>
              </a:ext>
            </a:extLst>
          </p:cNvPr>
          <p:cNvCxnSpPr>
            <a:cxnSpLocks/>
            <a:stCxn id="7" idx="3"/>
            <a:endCxn id="8" idx="1"/>
          </p:cNvCxnSpPr>
          <p:nvPr/>
        </p:nvCxnSpPr>
        <p:spPr bwMode="auto">
          <a:xfrm flipV="1">
            <a:off x="10427058" y="13553113"/>
            <a:ext cx="384883" cy="540734"/>
          </a:xfrm>
          <a:prstGeom prst="curvedConnector3">
            <a:avLst>
              <a:gd name="adj1" fmla="val 50000"/>
            </a:avLst>
          </a:prstGeom>
          <a:solidFill>
            <a:schemeClr val="accent1"/>
          </a:solidFill>
          <a:ln w="19050" cap="flat" cmpd="sng" algn="ctr">
            <a:solidFill>
              <a:srgbClr val="156082"/>
            </a:solidFill>
            <a:prstDash val="lgDash"/>
            <a:round/>
            <a:headEnd type="none" w="med" len="med"/>
            <a:tailEnd type="triangle"/>
          </a:ln>
          <a:effectLst/>
        </p:spPr>
      </p:cxnSp>
      <p:sp>
        <p:nvSpPr>
          <p:cNvPr id="12" name="Arc 11">
            <a:extLst>
              <a:ext uri="{FF2B5EF4-FFF2-40B4-BE49-F238E27FC236}">
                <a16:creationId xmlns:a16="http://schemas.microsoft.com/office/drawing/2014/main" id="{20B4A78E-79B6-3010-D536-4CCC0D7C79F0}"/>
              </a:ext>
            </a:extLst>
          </p:cNvPr>
          <p:cNvSpPr/>
          <p:nvPr/>
        </p:nvSpPr>
        <p:spPr>
          <a:xfrm>
            <a:off x="6414669" y="10073491"/>
            <a:ext cx="1094648" cy="1187736"/>
          </a:xfrm>
          <a:prstGeom prst="arc">
            <a:avLst>
              <a:gd name="adj1" fmla="val 7005894"/>
              <a:gd name="adj2" fmla="val 14797522"/>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8F6C8946-25CA-722E-FD36-20F2B898679D}"/>
              </a:ext>
            </a:extLst>
          </p:cNvPr>
          <p:cNvSpPr/>
          <p:nvPr/>
        </p:nvSpPr>
        <p:spPr>
          <a:xfrm>
            <a:off x="4733134" y="10498714"/>
            <a:ext cx="2202405" cy="292873"/>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Reasoning</a:t>
            </a:r>
          </a:p>
        </p:txBody>
      </p:sp>
      <p:sp>
        <p:nvSpPr>
          <p:cNvPr id="14" name="Arc 13">
            <a:extLst>
              <a:ext uri="{FF2B5EF4-FFF2-40B4-BE49-F238E27FC236}">
                <a16:creationId xmlns:a16="http://schemas.microsoft.com/office/drawing/2014/main" id="{2831AB08-E5CA-B95D-CFA1-535B379055FB}"/>
              </a:ext>
            </a:extLst>
          </p:cNvPr>
          <p:cNvSpPr/>
          <p:nvPr/>
        </p:nvSpPr>
        <p:spPr>
          <a:xfrm>
            <a:off x="7782444" y="12099775"/>
            <a:ext cx="2051590" cy="1924465"/>
          </a:xfrm>
          <a:prstGeom prst="arc">
            <a:avLst>
              <a:gd name="adj1" fmla="val 5234405"/>
              <a:gd name="adj2" fmla="val 9380779"/>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6AA95A8C-7363-6DD5-1EC6-9824F61DE7CD}"/>
              </a:ext>
            </a:extLst>
          </p:cNvPr>
          <p:cNvSpPr/>
          <p:nvPr/>
        </p:nvSpPr>
        <p:spPr>
          <a:xfrm>
            <a:off x="7455906" y="11121149"/>
            <a:ext cx="2560869" cy="2322416"/>
          </a:xfrm>
          <a:prstGeom prst="arc">
            <a:avLst>
              <a:gd name="adj1" fmla="val 16238948"/>
              <a:gd name="adj2" fmla="val 19200408"/>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914489F2-8C30-71DE-1144-AFFFEBF20D8D}"/>
              </a:ext>
            </a:extLst>
          </p:cNvPr>
          <p:cNvSpPr/>
          <p:nvPr/>
        </p:nvSpPr>
        <p:spPr>
          <a:xfrm>
            <a:off x="8888427" y="13040360"/>
            <a:ext cx="3542333" cy="1669338"/>
          </a:xfrm>
          <a:prstGeom prst="roundRect">
            <a:avLst/>
          </a:prstGeom>
          <a:noFill/>
          <a:ln w="38100">
            <a:solidFill>
              <a:schemeClr val="accent1">
                <a:shade val="15000"/>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217857-6392-DB75-443E-4608CFB8B212}"/>
              </a:ext>
            </a:extLst>
          </p:cNvPr>
          <p:cNvSpPr/>
          <p:nvPr/>
        </p:nvSpPr>
        <p:spPr>
          <a:xfrm>
            <a:off x="6978072" y="12812339"/>
            <a:ext cx="1369611" cy="646043"/>
          </a:xfrm>
          <a:prstGeom prst="rect">
            <a:avLst/>
          </a:prstGeom>
          <a:solidFill>
            <a:srgbClr val="156082">
              <a:alpha val="35000"/>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Generative AI Agents</a:t>
            </a:r>
          </a:p>
        </p:txBody>
      </p:sp>
      <p:sp>
        <p:nvSpPr>
          <p:cNvPr id="19" name="Arc 18">
            <a:extLst>
              <a:ext uri="{FF2B5EF4-FFF2-40B4-BE49-F238E27FC236}">
                <a16:creationId xmlns:a16="http://schemas.microsoft.com/office/drawing/2014/main" id="{8C3E36DE-B1BC-0016-E5AF-AD63AAE0EB3E}"/>
              </a:ext>
            </a:extLst>
          </p:cNvPr>
          <p:cNvSpPr/>
          <p:nvPr/>
        </p:nvSpPr>
        <p:spPr>
          <a:xfrm>
            <a:off x="7402322" y="10410997"/>
            <a:ext cx="2051590" cy="2840778"/>
          </a:xfrm>
          <a:prstGeom prst="arc">
            <a:avLst>
              <a:gd name="adj1" fmla="val 7664538"/>
              <a:gd name="adj2" fmla="val 11877010"/>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1ECC558-412D-52E3-246F-D5854C401136}"/>
              </a:ext>
            </a:extLst>
          </p:cNvPr>
          <p:cNvSpPr/>
          <p:nvPr/>
        </p:nvSpPr>
        <p:spPr>
          <a:xfrm>
            <a:off x="6743172" y="9764953"/>
            <a:ext cx="1369611" cy="646043"/>
          </a:xfrm>
          <a:prstGeom prst="rect">
            <a:avLst/>
          </a:prstGeom>
          <a:solidFill>
            <a:srgbClr val="156082">
              <a:alpha val="35000"/>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Generative AI Agents</a:t>
            </a:r>
          </a:p>
        </p:txBody>
      </p:sp>
      <p:sp>
        <p:nvSpPr>
          <p:cNvPr id="21" name="Rectangle 20">
            <a:extLst>
              <a:ext uri="{FF2B5EF4-FFF2-40B4-BE49-F238E27FC236}">
                <a16:creationId xmlns:a16="http://schemas.microsoft.com/office/drawing/2014/main" id="{16A3F079-27B7-66EA-E665-BC9DC94A2DD1}"/>
              </a:ext>
            </a:extLst>
          </p:cNvPr>
          <p:cNvSpPr/>
          <p:nvPr/>
        </p:nvSpPr>
        <p:spPr>
          <a:xfrm>
            <a:off x="9445741" y="11516243"/>
            <a:ext cx="1369611" cy="646043"/>
          </a:xfrm>
          <a:prstGeom prst="rect">
            <a:avLst/>
          </a:prstGeom>
          <a:solidFill>
            <a:srgbClr val="156082">
              <a:alpha val="35000"/>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Generative AI Agents</a:t>
            </a:r>
          </a:p>
        </p:txBody>
      </p:sp>
      <p:sp>
        <p:nvSpPr>
          <p:cNvPr id="22" name="Arc 21">
            <a:extLst>
              <a:ext uri="{FF2B5EF4-FFF2-40B4-BE49-F238E27FC236}">
                <a16:creationId xmlns:a16="http://schemas.microsoft.com/office/drawing/2014/main" id="{A2C1DF33-E33E-7D60-E073-7DAC84B20D8E}"/>
              </a:ext>
            </a:extLst>
          </p:cNvPr>
          <p:cNvSpPr/>
          <p:nvPr/>
        </p:nvSpPr>
        <p:spPr>
          <a:xfrm>
            <a:off x="8482745" y="11973352"/>
            <a:ext cx="2122416" cy="2322416"/>
          </a:xfrm>
          <a:prstGeom prst="arc">
            <a:avLst>
              <a:gd name="adj1" fmla="val 18105355"/>
              <a:gd name="adj2" fmla="val 21181097"/>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 name="Rectangle 22">
            <a:extLst>
              <a:ext uri="{FF2B5EF4-FFF2-40B4-BE49-F238E27FC236}">
                <a16:creationId xmlns:a16="http://schemas.microsoft.com/office/drawing/2014/main" id="{735E8196-862B-98A9-D288-2E5C6043EE6F}"/>
              </a:ext>
            </a:extLst>
          </p:cNvPr>
          <p:cNvSpPr/>
          <p:nvPr/>
        </p:nvSpPr>
        <p:spPr>
          <a:xfrm>
            <a:off x="6299535" y="12022410"/>
            <a:ext cx="1286139" cy="292873"/>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Generate</a:t>
            </a:r>
          </a:p>
        </p:txBody>
      </p:sp>
      <p:sp>
        <p:nvSpPr>
          <p:cNvPr id="24" name="Arc 23">
            <a:extLst>
              <a:ext uri="{FF2B5EF4-FFF2-40B4-BE49-F238E27FC236}">
                <a16:creationId xmlns:a16="http://schemas.microsoft.com/office/drawing/2014/main" id="{ABB98BB6-3FF7-00E4-022A-8E30ABA1D1AE}"/>
              </a:ext>
            </a:extLst>
          </p:cNvPr>
          <p:cNvSpPr/>
          <p:nvPr/>
        </p:nvSpPr>
        <p:spPr>
          <a:xfrm>
            <a:off x="7606744" y="10177899"/>
            <a:ext cx="1094649" cy="1109752"/>
          </a:xfrm>
          <a:prstGeom prst="arc">
            <a:avLst>
              <a:gd name="adj1" fmla="val 16063496"/>
              <a:gd name="adj2" fmla="val 295925"/>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A3A23735-E1E3-07DB-CA63-709E5E00743C}"/>
              </a:ext>
            </a:extLst>
          </p:cNvPr>
          <p:cNvSpPr/>
          <p:nvPr/>
        </p:nvSpPr>
        <p:spPr>
          <a:xfrm>
            <a:off x="7976100" y="10188576"/>
            <a:ext cx="2202405" cy="296210"/>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Analysis</a:t>
            </a:r>
          </a:p>
        </p:txBody>
      </p:sp>
      <p:sp>
        <p:nvSpPr>
          <p:cNvPr id="26" name="Rectangle 25">
            <a:extLst>
              <a:ext uri="{FF2B5EF4-FFF2-40B4-BE49-F238E27FC236}">
                <a16:creationId xmlns:a16="http://schemas.microsoft.com/office/drawing/2014/main" id="{43B60319-99CB-CA3E-457F-22389DB87FD1}"/>
              </a:ext>
            </a:extLst>
          </p:cNvPr>
          <p:cNvSpPr/>
          <p:nvPr/>
        </p:nvSpPr>
        <p:spPr>
          <a:xfrm>
            <a:off x="8723813" y="10954834"/>
            <a:ext cx="2202405" cy="292873"/>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Coordinate</a:t>
            </a:r>
          </a:p>
        </p:txBody>
      </p:sp>
      <p:sp>
        <p:nvSpPr>
          <p:cNvPr id="27" name="Freeform: Shape 26">
            <a:extLst>
              <a:ext uri="{FF2B5EF4-FFF2-40B4-BE49-F238E27FC236}">
                <a16:creationId xmlns:a16="http://schemas.microsoft.com/office/drawing/2014/main" id="{4CD25370-3127-A929-CBB7-3666B5BA73A2}"/>
              </a:ext>
            </a:extLst>
          </p:cNvPr>
          <p:cNvSpPr/>
          <p:nvPr/>
        </p:nvSpPr>
        <p:spPr>
          <a:xfrm>
            <a:off x="5095240" y="9433560"/>
            <a:ext cx="6009640" cy="5064760"/>
          </a:xfrm>
          <a:custGeom>
            <a:avLst/>
            <a:gdLst>
              <a:gd name="connsiteX0" fmla="*/ 10160 w 6233160"/>
              <a:gd name="connsiteY0" fmla="*/ 10160 h 5064760"/>
              <a:gd name="connsiteX1" fmla="*/ 10160 w 6233160"/>
              <a:gd name="connsiteY1" fmla="*/ 5064760 h 5064760"/>
              <a:gd name="connsiteX2" fmla="*/ 3642360 w 6233160"/>
              <a:gd name="connsiteY2" fmla="*/ 5064760 h 5064760"/>
              <a:gd name="connsiteX3" fmla="*/ 3642360 w 6233160"/>
              <a:gd name="connsiteY3" fmla="*/ 3362960 h 5064760"/>
              <a:gd name="connsiteX4" fmla="*/ 6233160 w 6233160"/>
              <a:gd name="connsiteY4" fmla="*/ 3362960 h 5064760"/>
              <a:gd name="connsiteX5" fmla="*/ 6233160 w 6233160"/>
              <a:gd name="connsiteY5" fmla="*/ 3083560 h 5064760"/>
              <a:gd name="connsiteX6" fmla="*/ 6233160 w 6233160"/>
              <a:gd name="connsiteY6" fmla="*/ 0 h 5064760"/>
              <a:gd name="connsiteX7" fmla="*/ 0 w 6233160"/>
              <a:gd name="connsiteY7" fmla="*/ 0 h 5064760"/>
              <a:gd name="connsiteX8" fmla="*/ 10160 w 6233160"/>
              <a:gd name="connsiteY8" fmla="*/ 10160 h 506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3160" h="5064760">
                <a:moveTo>
                  <a:pt x="10160" y="10160"/>
                </a:moveTo>
                <a:lnTo>
                  <a:pt x="10160" y="5064760"/>
                </a:lnTo>
                <a:lnTo>
                  <a:pt x="3642360" y="5064760"/>
                </a:lnTo>
                <a:lnTo>
                  <a:pt x="3642360" y="3362960"/>
                </a:lnTo>
                <a:lnTo>
                  <a:pt x="6233160" y="3362960"/>
                </a:lnTo>
                <a:lnTo>
                  <a:pt x="6233160" y="3083560"/>
                </a:lnTo>
                <a:lnTo>
                  <a:pt x="6233160" y="0"/>
                </a:lnTo>
                <a:lnTo>
                  <a:pt x="0" y="0"/>
                </a:lnTo>
                <a:lnTo>
                  <a:pt x="10160" y="10160"/>
                </a:lnTo>
                <a:close/>
              </a:path>
            </a:pathLst>
          </a:custGeom>
          <a:noFill/>
          <a:ln w="38100">
            <a:solidFill>
              <a:srgbClr val="00B0F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C90D563-FCEB-D0F0-96D8-F18CF4C537A0}"/>
              </a:ext>
            </a:extLst>
          </p:cNvPr>
          <p:cNvSpPr/>
          <p:nvPr/>
        </p:nvSpPr>
        <p:spPr>
          <a:xfrm>
            <a:off x="5018787" y="9113032"/>
            <a:ext cx="2819040" cy="292873"/>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Digital Twin System Model</a:t>
            </a:r>
          </a:p>
        </p:txBody>
      </p:sp>
      <p:sp>
        <p:nvSpPr>
          <p:cNvPr id="36" name="Rectangle 35">
            <a:extLst>
              <a:ext uri="{FF2B5EF4-FFF2-40B4-BE49-F238E27FC236}">
                <a16:creationId xmlns:a16="http://schemas.microsoft.com/office/drawing/2014/main" id="{25AF2F00-2A4D-DFB8-8317-701351B2DBC3}"/>
              </a:ext>
            </a:extLst>
          </p:cNvPr>
          <p:cNvSpPr/>
          <p:nvPr/>
        </p:nvSpPr>
        <p:spPr>
          <a:xfrm>
            <a:off x="5095240" y="9113032"/>
            <a:ext cx="2646680" cy="3057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915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AF2203-F30F-AD1F-9690-9D9FFED04B3B}"/>
              </a:ext>
            </a:extLst>
          </p:cNvPr>
          <p:cNvSpPr/>
          <p:nvPr/>
        </p:nvSpPr>
        <p:spPr>
          <a:xfrm>
            <a:off x="5549901" y="3429000"/>
            <a:ext cx="1964724" cy="926757"/>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Digital Twin</a:t>
            </a:r>
          </a:p>
        </p:txBody>
      </p:sp>
      <p:sp>
        <p:nvSpPr>
          <p:cNvPr id="9" name="Rectangle 8">
            <a:extLst>
              <a:ext uri="{FF2B5EF4-FFF2-40B4-BE49-F238E27FC236}">
                <a16:creationId xmlns:a16="http://schemas.microsoft.com/office/drawing/2014/main" id="{49D8F6AB-80A7-856C-5907-E271724DD615}"/>
              </a:ext>
            </a:extLst>
          </p:cNvPr>
          <p:cNvSpPr/>
          <p:nvPr/>
        </p:nvSpPr>
        <p:spPr>
          <a:xfrm>
            <a:off x="8692789" y="3941634"/>
            <a:ext cx="1381678" cy="420130"/>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Actions</a:t>
            </a:r>
          </a:p>
        </p:txBody>
      </p:sp>
      <p:sp>
        <p:nvSpPr>
          <p:cNvPr id="11" name="Rectangle 10">
            <a:extLst>
              <a:ext uri="{FF2B5EF4-FFF2-40B4-BE49-F238E27FC236}">
                <a16:creationId xmlns:a16="http://schemas.microsoft.com/office/drawing/2014/main" id="{F748D584-9A02-116F-8468-D5757EA7A57B}"/>
              </a:ext>
            </a:extLst>
          </p:cNvPr>
          <p:cNvSpPr/>
          <p:nvPr/>
        </p:nvSpPr>
        <p:spPr>
          <a:xfrm>
            <a:off x="3504893" y="5384528"/>
            <a:ext cx="1388312" cy="420130"/>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Perception</a:t>
            </a:r>
          </a:p>
        </p:txBody>
      </p:sp>
      <p:sp>
        <p:nvSpPr>
          <p:cNvPr id="28" name="Rectangle 27">
            <a:extLst>
              <a:ext uri="{FF2B5EF4-FFF2-40B4-BE49-F238E27FC236}">
                <a16:creationId xmlns:a16="http://schemas.microsoft.com/office/drawing/2014/main" id="{2078B700-06BB-1787-F8E5-BB60B3833093}"/>
              </a:ext>
            </a:extLst>
          </p:cNvPr>
          <p:cNvSpPr/>
          <p:nvPr/>
        </p:nvSpPr>
        <p:spPr>
          <a:xfrm>
            <a:off x="7159658" y="5741117"/>
            <a:ext cx="1964724" cy="838200"/>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Fielded System</a:t>
            </a:r>
          </a:p>
        </p:txBody>
      </p:sp>
      <p:sp>
        <p:nvSpPr>
          <p:cNvPr id="29" name="Rectangle 28">
            <a:extLst>
              <a:ext uri="{FF2B5EF4-FFF2-40B4-BE49-F238E27FC236}">
                <a16:creationId xmlns:a16="http://schemas.microsoft.com/office/drawing/2014/main" id="{E063AD4E-BA1E-D488-2E45-04A4A86BBC1D}"/>
              </a:ext>
            </a:extLst>
          </p:cNvPr>
          <p:cNvSpPr/>
          <p:nvPr/>
        </p:nvSpPr>
        <p:spPr>
          <a:xfrm>
            <a:off x="9676501" y="4965428"/>
            <a:ext cx="2180364" cy="838200"/>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Upgraded System</a:t>
            </a:r>
          </a:p>
        </p:txBody>
      </p:sp>
      <p:cxnSp>
        <p:nvCxnSpPr>
          <p:cNvPr id="30" name="Connector: Curved 29">
            <a:extLst>
              <a:ext uri="{FF2B5EF4-FFF2-40B4-BE49-F238E27FC236}">
                <a16:creationId xmlns:a16="http://schemas.microsoft.com/office/drawing/2014/main" id="{FF2E4D3E-F5E4-D1AB-C5BD-F977A13A357B}"/>
              </a:ext>
            </a:extLst>
          </p:cNvPr>
          <p:cNvCxnSpPr>
            <a:cxnSpLocks/>
            <a:stCxn id="28" idx="3"/>
            <a:endCxn id="29" idx="1"/>
          </p:cNvCxnSpPr>
          <p:nvPr/>
        </p:nvCxnSpPr>
        <p:spPr bwMode="auto">
          <a:xfrm flipV="1">
            <a:off x="9124382" y="5384528"/>
            <a:ext cx="552119" cy="775689"/>
          </a:xfrm>
          <a:prstGeom prst="curvedConnector3">
            <a:avLst>
              <a:gd name="adj1" fmla="val 50000"/>
            </a:avLst>
          </a:prstGeom>
          <a:solidFill>
            <a:schemeClr val="accent1"/>
          </a:solidFill>
          <a:ln w="19050" cap="flat" cmpd="sng" algn="ctr">
            <a:solidFill>
              <a:srgbClr val="156082"/>
            </a:solidFill>
            <a:prstDash val="lgDash"/>
            <a:round/>
            <a:headEnd type="none" w="med" len="med"/>
            <a:tailEnd type="triangle"/>
          </a:ln>
          <a:effectLst/>
        </p:spPr>
      </p:cxnSp>
      <p:sp>
        <p:nvSpPr>
          <p:cNvPr id="32" name="Arc 31">
            <a:extLst>
              <a:ext uri="{FF2B5EF4-FFF2-40B4-BE49-F238E27FC236}">
                <a16:creationId xmlns:a16="http://schemas.microsoft.com/office/drawing/2014/main" id="{51E6F546-B269-FDDF-244E-DF18A8C2014F}"/>
              </a:ext>
            </a:extLst>
          </p:cNvPr>
          <p:cNvSpPr/>
          <p:nvPr/>
        </p:nvSpPr>
        <p:spPr>
          <a:xfrm>
            <a:off x="5681875" y="2449285"/>
            <a:ext cx="1235320" cy="1297172"/>
          </a:xfrm>
          <a:prstGeom prst="arc">
            <a:avLst>
              <a:gd name="adj1" fmla="val 8753081"/>
              <a:gd name="adj2" fmla="val 1905825"/>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1276554-7532-08CE-3317-23F73BAF297C}"/>
              </a:ext>
            </a:extLst>
          </p:cNvPr>
          <p:cNvSpPr/>
          <p:nvPr/>
        </p:nvSpPr>
        <p:spPr>
          <a:xfrm>
            <a:off x="4719846" y="2009778"/>
            <a:ext cx="3159378" cy="420130"/>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Analysis</a:t>
            </a:r>
          </a:p>
        </p:txBody>
      </p:sp>
      <p:sp>
        <p:nvSpPr>
          <p:cNvPr id="34" name="Arc 33">
            <a:extLst>
              <a:ext uri="{FF2B5EF4-FFF2-40B4-BE49-F238E27FC236}">
                <a16:creationId xmlns:a16="http://schemas.microsoft.com/office/drawing/2014/main" id="{1B4FE5B7-9F55-991B-760A-C853A0A9CDCB}"/>
              </a:ext>
            </a:extLst>
          </p:cNvPr>
          <p:cNvSpPr/>
          <p:nvPr/>
        </p:nvSpPr>
        <p:spPr>
          <a:xfrm>
            <a:off x="4719846" y="3746456"/>
            <a:ext cx="2943032" cy="2760669"/>
          </a:xfrm>
          <a:prstGeom prst="arc">
            <a:avLst>
              <a:gd name="adj1" fmla="val 2770452"/>
              <a:gd name="adj2" fmla="val 14577338"/>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5642DD26-7A29-A269-163C-BC59D817033B}"/>
              </a:ext>
            </a:extLst>
          </p:cNvPr>
          <p:cNvSpPr/>
          <p:nvPr/>
        </p:nvSpPr>
        <p:spPr>
          <a:xfrm>
            <a:off x="6289868" y="3807308"/>
            <a:ext cx="3044632" cy="3331535"/>
          </a:xfrm>
          <a:prstGeom prst="arc">
            <a:avLst>
              <a:gd name="adj1" fmla="val 15634598"/>
              <a:gd name="adj2" fmla="val 20471969"/>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41" name="Group 40">
            <a:extLst>
              <a:ext uri="{FF2B5EF4-FFF2-40B4-BE49-F238E27FC236}">
                <a16:creationId xmlns:a16="http://schemas.microsoft.com/office/drawing/2014/main" id="{FB5710CE-FE38-5F8F-CD95-A33E655E0259}"/>
              </a:ext>
            </a:extLst>
          </p:cNvPr>
          <p:cNvGrpSpPr/>
          <p:nvPr/>
        </p:nvGrpSpPr>
        <p:grpSpPr>
          <a:xfrm>
            <a:off x="8888427" y="12793132"/>
            <a:ext cx="5876727" cy="6929308"/>
            <a:chOff x="8888427" y="12793132"/>
            <a:chExt cx="5876727" cy="6929308"/>
          </a:xfrm>
        </p:grpSpPr>
        <p:sp>
          <p:nvSpPr>
            <p:cNvPr id="3" name="Rectangle 2">
              <a:extLst>
                <a:ext uri="{FF2B5EF4-FFF2-40B4-BE49-F238E27FC236}">
                  <a16:creationId xmlns:a16="http://schemas.microsoft.com/office/drawing/2014/main" id="{95B02C65-233F-22EA-7F76-F5F5A5609F80}"/>
                </a:ext>
              </a:extLst>
            </p:cNvPr>
            <p:cNvSpPr/>
            <p:nvPr/>
          </p:nvSpPr>
          <p:spPr>
            <a:xfrm>
              <a:off x="10902524" y="16907427"/>
              <a:ext cx="2010504" cy="646043"/>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Formal Knowledge Representation</a:t>
              </a:r>
            </a:p>
          </p:txBody>
        </p:sp>
        <p:sp>
          <p:nvSpPr>
            <p:cNvPr id="4" name="Rectangle 3">
              <a:extLst>
                <a:ext uri="{FF2B5EF4-FFF2-40B4-BE49-F238E27FC236}">
                  <a16:creationId xmlns:a16="http://schemas.microsoft.com/office/drawing/2014/main" id="{F0EBF29D-EE85-1B19-2873-2E9FE5EA5E9F}"/>
                </a:ext>
              </a:extLst>
            </p:cNvPr>
            <p:cNvSpPr/>
            <p:nvPr/>
          </p:nvSpPr>
          <p:spPr>
            <a:xfrm>
              <a:off x="13016712" y="15074024"/>
              <a:ext cx="963169" cy="292873"/>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Act</a:t>
              </a:r>
            </a:p>
          </p:txBody>
        </p:sp>
        <p:sp>
          <p:nvSpPr>
            <p:cNvPr id="6" name="Rectangle 5">
              <a:extLst>
                <a:ext uri="{FF2B5EF4-FFF2-40B4-BE49-F238E27FC236}">
                  <a16:creationId xmlns:a16="http://schemas.microsoft.com/office/drawing/2014/main" id="{4CE8B1E4-C7FB-6B67-56AA-D35B60102F17}"/>
                </a:ext>
              </a:extLst>
            </p:cNvPr>
            <p:cNvSpPr/>
            <p:nvPr/>
          </p:nvSpPr>
          <p:spPr>
            <a:xfrm>
              <a:off x="9573971" y="15661903"/>
              <a:ext cx="1388385" cy="276622"/>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Knowledge Acquisition</a:t>
              </a:r>
            </a:p>
          </p:txBody>
        </p:sp>
        <p:sp>
          <p:nvSpPr>
            <p:cNvPr id="7" name="Rectangle 6">
              <a:extLst>
                <a:ext uri="{FF2B5EF4-FFF2-40B4-BE49-F238E27FC236}">
                  <a16:creationId xmlns:a16="http://schemas.microsoft.com/office/drawing/2014/main" id="{D7500719-1104-AD28-1D0B-619783A059A4}"/>
                </a:ext>
              </a:extLst>
            </p:cNvPr>
            <p:cNvSpPr/>
            <p:nvPr/>
          </p:nvSpPr>
          <p:spPr>
            <a:xfrm>
              <a:off x="9057447" y="13801692"/>
              <a:ext cx="1369611" cy="584310"/>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Fielded System</a:t>
              </a:r>
            </a:p>
          </p:txBody>
        </p:sp>
        <p:sp>
          <p:nvSpPr>
            <p:cNvPr id="8" name="Rectangle 7">
              <a:extLst>
                <a:ext uri="{FF2B5EF4-FFF2-40B4-BE49-F238E27FC236}">
                  <a16:creationId xmlns:a16="http://schemas.microsoft.com/office/drawing/2014/main" id="{8F8D269F-1410-C6EE-3AE5-6E3A93F78E94}"/>
                </a:ext>
              </a:extLst>
            </p:cNvPr>
            <p:cNvSpPr/>
            <p:nvPr/>
          </p:nvSpPr>
          <p:spPr>
            <a:xfrm>
              <a:off x="10811940" y="13260958"/>
              <a:ext cx="1519934" cy="584310"/>
            </a:xfrm>
            <a:prstGeom prst="rect">
              <a:avLst/>
            </a:prstGeom>
            <a:solidFill>
              <a:srgbClr val="15608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Upgraded System</a:t>
              </a:r>
            </a:p>
          </p:txBody>
        </p:sp>
        <p:cxnSp>
          <p:nvCxnSpPr>
            <p:cNvPr id="10" name="Connector: Curved 9">
              <a:extLst>
                <a:ext uri="{FF2B5EF4-FFF2-40B4-BE49-F238E27FC236}">
                  <a16:creationId xmlns:a16="http://schemas.microsoft.com/office/drawing/2014/main" id="{48529BF5-1CD5-CEAE-F7D3-AA741BE749F5}"/>
                </a:ext>
              </a:extLst>
            </p:cNvPr>
            <p:cNvCxnSpPr>
              <a:cxnSpLocks/>
              <a:stCxn id="7" idx="3"/>
              <a:endCxn id="8" idx="1"/>
            </p:cNvCxnSpPr>
            <p:nvPr/>
          </p:nvCxnSpPr>
          <p:spPr bwMode="auto">
            <a:xfrm flipV="1">
              <a:off x="10427058" y="13553113"/>
              <a:ext cx="384883" cy="540734"/>
            </a:xfrm>
            <a:prstGeom prst="curvedConnector3">
              <a:avLst>
                <a:gd name="adj1" fmla="val 50000"/>
              </a:avLst>
            </a:prstGeom>
            <a:solidFill>
              <a:schemeClr val="accent1"/>
            </a:solidFill>
            <a:ln w="19050" cap="flat" cmpd="sng" algn="ctr">
              <a:solidFill>
                <a:srgbClr val="156082"/>
              </a:solidFill>
              <a:prstDash val="lgDash"/>
              <a:round/>
              <a:headEnd type="none" w="med" len="med"/>
              <a:tailEnd type="triangle"/>
            </a:ln>
            <a:effectLst/>
          </p:spPr>
        </p:cxnSp>
        <p:sp>
          <p:nvSpPr>
            <p:cNvPr id="12" name="Arc 11">
              <a:extLst>
                <a:ext uri="{FF2B5EF4-FFF2-40B4-BE49-F238E27FC236}">
                  <a16:creationId xmlns:a16="http://schemas.microsoft.com/office/drawing/2014/main" id="{20B4A78E-79B6-3010-D536-4CCC0D7C79F0}"/>
                </a:ext>
              </a:extLst>
            </p:cNvPr>
            <p:cNvSpPr/>
            <p:nvPr/>
          </p:nvSpPr>
          <p:spPr>
            <a:xfrm flipV="1">
              <a:off x="11453953" y="17448344"/>
              <a:ext cx="1094648" cy="1187736"/>
            </a:xfrm>
            <a:prstGeom prst="arc">
              <a:avLst>
                <a:gd name="adj1" fmla="val 8109815"/>
                <a:gd name="adj2" fmla="val 3016752"/>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8F6C8946-25CA-722E-FD36-20F2B898679D}"/>
                </a:ext>
              </a:extLst>
            </p:cNvPr>
            <p:cNvSpPr/>
            <p:nvPr/>
          </p:nvSpPr>
          <p:spPr>
            <a:xfrm>
              <a:off x="10911554" y="18135485"/>
              <a:ext cx="2202405" cy="292873"/>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Reason</a:t>
              </a:r>
            </a:p>
          </p:txBody>
        </p:sp>
        <p:sp>
          <p:nvSpPr>
            <p:cNvPr id="14" name="Arc 13">
              <a:extLst>
                <a:ext uri="{FF2B5EF4-FFF2-40B4-BE49-F238E27FC236}">
                  <a16:creationId xmlns:a16="http://schemas.microsoft.com/office/drawing/2014/main" id="{2831AB08-E5CA-B95D-CFA1-535B379055FB}"/>
                </a:ext>
              </a:extLst>
            </p:cNvPr>
            <p:cNvSpPr/>
            <p:nvPr/>
          </p:nvSpPr>
          <p:spPr>
            <a:xfrm flipH="1">
              <a:off x="9496211" y="12793132"/>
              <a:ext cx="2978053" cy="4474894"/>
            </a:xfrm>
            <a:prstGeom prst="arc">
              <a:avLst>
                <a:gd name="adj1" fmla="val 21048394"/>
                <a:gd name="adj2" fmla="val 5011974"/>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914489F2-8C30-71DE-1144-AFFFEBF20D8D}"/>
                </a:ext>
              </a:extLst>
            </p:cNvPr>
            <p:cNvSpPr/>
            <p:nvPr/>
          </p:nvSpPr>
          <p:spPr>
            <a:xfrm>
              <a:off x="8888427" y="13040360"/>
              <a:ext cx="3542333" cy="1669338"/>
            </a:xfrm>
            <a:prstGeom prst="roundRect">
              <a:avLst/>
            </a:prstGeom>
            <a:noFill/>
            <a:ln w="38100">
              <a:solidFill>
                <a:schemeClr val="accent1">
                  <a:shade val="15000"/>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217857-6392-DB75-443E-4608CFB8B212}"/>
                </a:ext>
              </a:extLst>
            </p:cNvPr>
            <p:cNvSpPr/>
            <p:nvPr/>
          </p:nvSpPr>
          <p:spPr>
            <a:xfrm>
              <a:off x="9162243" y="16103099"/>
              <a:ext cx="1369611" cy="646043"/>
            </a:xfrm>
            <a:prstGeom prst="rect">
              <a:avLst/>
            </a:prstGeom>
            <a:solidFill>
              <a:srgbClr val="156082">
                <a:alpha val="35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Generative AI Agents</a:t>
              </a:r>
            </a:p>
          </p:txBody>
        </p:sp>
        <p:sp>
          <p:nvSpPr>
            <p:cNvPr id="20" name="Rectangle 19">
              <a:extLst>
                <a:ext uri="{FF2B5EF4-FFF2-40B4-BE49-F238E27FC236}">
                  <a16:creationId xmlns:a16="http://schemas.microsoft.com/office/drawing/2014/main" id="{A1ECC558-412D-52E3-246F-D5854C401136}"/>
                </a:ext>
              </a:extLst>
            </p:cNvPr>
            <p:cNvSpPr/>
            <p:nvPr/>
          </p:nvSpPr>
          <p:spPr>
            <a:xfrm>
              <a:off x="11327950" y="18416920"/>
              <a:ext cx="1369611" cy="646043"/>
            </a:xfrm>
            <a:prstGeom prst="rect">
              <a:avLst/>
            </a:prstGeom>
            <a:solidFill>
              <a:srgbClr val="156082">
                <a:alpha val="35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Generative AI Agents</a:t>
              </a:r>
            </a:p>
          </p:txBody>
        </p:sp>
        <p:sp>
          <p:nvSpPr>
            <p:cNvPr id="21" name="Rectangle 20">
              <a:extLst>
                <a:ext uri="{FF2B5EF4-FFF2-40B4-BE49-F238E27FC236}">
                  <a16:creationId xmlns:a16="http://schemas.microsoft.com/office/drawing/2014/main" id="{16A3F079-27B7-66EA-E665-BC9DC94A2DD1}"/>
                </a:ext>
              </a:extLst>
            </p:cNvPr>
            <p:cNvSpPr/>
            <p:nvPr/>
          </p:nvSpPr>
          <p:spPr>
            <a:xfrm>
              <a:off x="13076391" y="15374991"/>
              <a:ext cx="1369611" cy="646043"/>
            </a:xfrm>
            <a:prstGeom prst="rect">
              <a:avLst/>
            </a:prstGeom>
            <a:solidFill>
              <a:srgbClr val="156082">
                <a:alpha val="35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Generative AI Agents</a:t>
              </a:r>
            </a:p>
          </p:txBody>
        </p:sp>
        <p:sp>
          <p:nvSpPr>
            <p:cNvPr id="31" name="Rectangle 30">
              <a:extLst>
                <a:ext uri="{FF2B5EF4-FFF2-40B4-BE49-F238E27FC236}">
                  <a16:creationId xmlns:a16="http://schemas.microsoft.com/office/drawing/2014/main" id="{FC90D563-FCEB-D0F0-96D8-F18CF4C537A0}"/>
                </a:ext>
              </a:extLst>
            </p:cNvPr>
            <p:cNvSpPr/>
            <p:nvPr/>
          </p:nvSpPr>
          <p:spPr>
            <a:xfrm>
              <a:off x="8898997" y="19429567"/>
              <a:ext cx="2819040" cy="292873"/>
            </a:xfrm>
            <a:prstGeom prst="rect">
              <a:avLst/>
            </a:prstGeom>
            <a:solidFill>
              <a:srgbClr val="00B0F0">
                <a:alpha val="5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panose="020B0004020202020204" pitchFamily="34" charset="0"/>
                </a:rPr>
                <a:t>Digital Twin System Model</a:t>
              </a:r>
            </a:p>
          </p:txBody>
        </p:sp>
        <p:sp>
          <p:nvSpPr>
            <p:cNvPr id="2" name="Arc 1">
              <a:extLst>
                <a:ext uri="{FF2B5EF4-FFF2-40B4-BE49-F238E27FC236}">
                  <a16:creationId xmlns:a16="http://schemas.microsoft.com/office/drawing/2014/main" id="{D8C6F649-9F37-1473-FED0-99E4BAA8B6D1}"/>
                </a:ext>
              </a:extLst>
            </p:cNvPr>
            <p:cNvSpPr/>
            <p:nvPr/>
          </p:nvSpPr>
          <p:spPr>
            <a:xfrm flipV="1">
              <a:off x="10865821" y="14025586"/>
              <a:ext cx="2902402" cy="3266650"/>
            </a:xfrm>
            <a:prstGeom prst="arc">
              <a:avLst>
                <a:gd name="adj1" fmla="val 17618036"/>
                <a:gd name="adj2" fmla="val 5011974"/>
              </a:avLst>
            </a:prstGeom>
            <a:ln w="19050" cap="flat" cmpd="sng" algn="ctr">
              <a:solidFill>
                <a:srgbClr val="15608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3079041C-207A-92BC-AEB3-FCE926F26A15}"/>
                </a:ext>
              </a:extLst>
            </p:cNvPr>
            <p:cNvSpPr/>
            <p:nvPr/>
          </p:nvSpPr>
          <p:spPr>
            <a:xfrm>
              <a:off x="8922619" y="13725625"/>
              <a:ext cx="5842535" cy="5688531"/>
            </a:xfrm>
            <a:custGeom>
              <a:avLst/>
              <a:gdLst>
                <a:gd name="connsiteX0" fmla="*/ 3878981 w 5842535"/>
                <a:gd name="connsiteY0" fmla="*/ 0 h 5688531"/>
                <a:gd name="connsiteX1" fmla="*/ 3878981 w 5842535"/>
                <a:gd name="connsiteY1" fmla="*/ 1357162 h 5688531"/>
                <a:gd name="connsiteX2" fmla="*/ 0 w 5842535"/>
                <a:gd name="connsiteY2" fmla="*/ 1357162 h 5688531"/>
                <a:gd name="connsiteX3" fmla="*/ 0 w 5842535"/>
                <a:gd name="connsiteY3" fmla="*/ 5688531 h 5688531"/>
                <a:gd name="connsiteX4" fmla="*/ 5842535 w 5842535"/>
                <a:gd name="connsiteY4" fmla="*/ 5688531 h 5688531"/>
                <a:gd name="connsiteX5" fmla="*/ 5842535 w 5842535"/>
                <a:gd name="connsiteY5" fmla="*/ 0 h 5688531"/>
                <a:gd name="connsiteX6" fmla="*/ 3878981 w 5842535"/>
                <a:gd name="connsiteY6" fmla="*/ 0 h 568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535" h="5688531">
                  <a:moveTo>
                    <a:pt x="3878981" y="0"/>
                  </a:moveTo>
                  <a:lnTo>
                    <a:pt x="3878981" y="1357162"/>
                  </a:lnTo>
                  <a:lnTo>
                    <a:pt x="0" y="1357162"/>
                  </a:lnTo>
                  <a:lnTo>
                    <a:pt x="0" y="5688531"/>
                  </a:lnTo>
                  <a:lnTo>
                    <a:pt x="5842535" y="5688531"/>
                  </a:lnTo>
                  <a:lnTo>
                    <a:pt x="5842535" y="0"/>
                  </a:lnTo>
                  <a:lnTo>
                    <a:pt x="3878981" y="0"/>
                  </a:lnTo>
                  <a:close/>
                </a:path>
              </a:pathLst>
            </a:custGeom>
            <a:noFill/>
            <a:ln w="38100">
              <a:solidFill>
                <a:srgbClr val="00B0F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8806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Connector: Curved 53">
            <a:extLst>
              <a:ext uri="{FF2B5EF4-FFF2-40B4-BE49-F238E27FC236}">
                <a16:creationId xmlns:a16="http://schemas.microsoft.com/office/drawing/2014/main" id="{1A805B25-C3B8-EEB0-C3E8-FD324468EFFE}"/>
              </a:ext>
            </a:extLst>
          </p:cNvPr>
          <p:cNvCxnSpPr>
            <a:cxnSpLocks/>
            <a:stCxn id="36" idx="2"/>
            <a:endCxn id="26" idx="3"/>
          </p:cNvCxnSpPr>
          <p:nvPr/>
        </p:nvCxnSpPr>
        <p:spPr>
          <a:xfrm rot="5400000">
            <a:off x="19909246" y="8721110"/>
            <a:ext cx="3397529" cy="4761634"/>
          </a:xfrm>
          <a:prstGeom prst="curvedConnector2">
            <a:avLst/>
          </a:prstGeom>
          <a:ln w="66675">
            <a:solidFill>
              <a:srgbClr val="00B0F0">
                <a:alpha val="24000"/>
              </a:srgb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5657E469-3D9C-72E4-56B3-4660F17235E7}"/>
              </a:ext>
            </a:extLst>
          </p:cNvPr>
          <p:cNvCxnSpPr>
            <a:cxnSpLocks/>
            <a:stCxn id="35" idx="2"/>
            <a:endCxn id="26" idx="3"/>
          </p:cNvCxnSpPr>
          <p:nvPr/>
        </p:nvCxnSpPr>
        <p:spPr>
          <a:xfrm rot="5400000">
            <a:off x="18930589" y="9730796"/>
            <a:ext cx="3366501" cy="2773291"/>
          </a:xfrm>
          <a:prstGeom prst="curvedConnector2">
            <a:avLst/>
          </a:prstGeom>
          <a:ln w="66675">
            <a:solidFill>
              <a:srgbClr val="00B0F0">
                <a:alpha val="24000"/>
              </a:srgb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DD87039F-0FD2-A68F-C849-9634F7BEB04C}"/>
              </a:ext>
            </a:extLst>
          </p:cNvPr>
          <p:cNvCxnSpPr>
            <a:cxnSpLocks/>
            <a:stCxn id="230" idx="2"/>
            <a:endCxn id="26" idx="1"/>
          </p:cNvCxnSpPr>
          <p:nvPr/>
        </p:nvCxnSpPr>
        <p:spPr>
          <a:xfrm rot="16200000" flipH="1">
            <a:off x="13735601" y="9208741"/>
            <a:ext cx="4011173" cy="3172727"/>
          </a:xfrm>
          <a:prstGeom prst="curvedConnector2">
            <a:avLst/>
          </a:prstGeom>
          <a:ln w="66675">
            <a:solidFill>
              <a:srgbClr val="00B0F0">
                <a:alpha val="24000"/>
              </a:srgb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EF281F5C-3AEF-A155-2902-8C469637227E}"/>
              </a:ext>
            </a:extLst>
          </p:cNvPr>
          <p:cNvCxnSpPr>
            <a:cxnSpLocks/>
            <a:stCxn id="33" idx="2"/>
          </p:cNvCxnSpPr>
          <p:nvPr/>
        </p:nvCxnSpPr>
        <p:spPr>
          <a:xfrm rot="16200000" flipH="1">
            <a:off x="12452267" y="7990457"/>
            <a:ext cx="4019096" cy="5601372"/>
          </a:xfrm>
          <a:prstGeom prst="curvedConnector2">
            <a:avLst/>
          </a:prstGeom>
          <a:ln w="66675">
            <a:solidFill>
              <a:srgbClr val="00B0F0">
                <a:alpha val="24000"/>
              </a:srgb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84D48C8D-7B7D-F90F-FE30-90E6C0A295FF}"/>
              </a:ext>
            </a:extLst>
          </p:cNvPr>
          <p:cNvCxnSpPr>
            <a:cxnSpLocks/>
            <a:stCxn id="34" idx="2"/>
            <a:endCxn id="26" idx="1"/>
          </p:cNvCxnSpPr>
          <p:nvPr/>
        </p:nvCxnSpPr>
        <p:spPr>
          <a:xfrm rot="5400000" flipH="1" flipV="1">
            <a:off x="15347848" y="10868807"/>
            <a:ext cx="47818" cy="3911588"/>
          </a:xfrm>
          <a:prstGeom prst="curvedConnector4">
            <a:avLst>
              <a:gd name="adj1" fmla="val -478063"/>
              <a:gd name="adj2" fmla="val 63697"/>
            </a:avLst>
          </a:prstGeom>
          <a:ln w="66675">
            <a:solidFill>
              <a:srgbClr val="00B0F0">
                <a:alpha val="24000"/>
              </a:srgb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C82FBFD8-8FFF-FFD1-3EF3-6E851ECD4D0D}"/>
              </a:ext>
            </a:extLst>
          </p:cNvPr>
          <p:cNvSpPr/>
          <p:nvPr/>
        </p:nvSpPr>
        <p:spPr>
          <a:xfrm>
            <a:off x="23060796" y="7705368"/>
            <a:ext cx="1856062" cy="1697795"/>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236" name="Freeform: Shape 235">
            <a:extLst>
              <a:ext uri="{FF2B5EF4-FFF2-40B4-BE49-F238E27FC236}">
                <a16:creationId xmlns:a16="http://schemas.microsoft.com/office/drawing/2014/main" id="{92454ABE-42EE-0042-3AC2-DE1DB59A1E18}"/>
              </a:ext>
            </a:extLst>
          </p:cNvPr>
          <p:cNvSpPr/>
          <p:nvPr/>
        </p:nvSpPr>
        <p:spPr>
          <a:xfrm>
            <a:off x="20116800" y="5473291"/>
            <a:ext cx="1951124" cy="5526586"/>
          </a:xfrm>
          <a:custGeom>
            <a:avLst/>
            <a:gdLst>
              <a:gd name="connsiteX0" fmla="*/ 0 w 1951124"/>
              <a:gd name="connsiteY0" fmla="*/ 940209 h 5526586"/>
              <a:gd name="connsiteX1" fmla="*/ 889000 w 1951124"/>
              <a:gd name="connsiteY1" fmla="*/ 25809 h 5526586"/>
              <a:gd name="connsiteX2" fmla="*/ 1828800 w 1951124"/>
              <a:gd name="connsiteY2" fmla="*/ 1841909 h 5526586"/>
              <a:gd name="connsiteX3" fmla="*/ 1841500 w 1951124"/>
              <a:gd name="connsiteY3" fmla="*/ 3683409 h 5526586"/>
              <a:gd name="connsiteX4" fmla="*/ 927100 w 1951124"/>
              <a:gd name="connsiteY4" fmla="*/ 5512209 h 5526586"/>
              <a:gd name="connsiteX5" fmla="*/ 12700 w 1951124"/>
              <a:gd name="connsiteY5" fmla="*/ 4585109 h 5526586"/>
              <a:gd name="connsiteX6" fmla="*/ 12700 w 1951124"/>
              <a:gd name="connsiteY6" fmla="*/ 4585109 h 55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124" h="5526586">
                <a:moveTo>
                  <a:pt x="0" y="940209"/>
                </a:moveTo>
                <a:cubicBezTo>
                  <a:pt x="292100" y="407867"/>
                  <a:pt x="584200" y="-124474"/>
                  <a:pt x="889000" y="25809"/>
                </a:cubicBezTo>
                <a:cubicBezTo>
                  <a:pt x="1193800" y="176092"/>
                  <a:pt x="1670050" y="1232309"/>
                  <a:pt x="1828800" y="1841909"/>
                </a:cubicBezTo>
                <a:cubicBezTo>
                  <a:pt x="1987550" y="2451509"/>
                  <a:pt x="1991783" y="3071692"/>
                  <a:pt x="1841500" y="3683409"/>
                </a:cubicBezTo>
                <a:cubicBezTo>
                  <a:pt x="1691217" y="4295126"/>
                  <a:pt x="1231900" y="5361926"/>
                  <a:pt x="927100" y="5512209"/>
                </a:cubicBezTo>
                <a:cubicBezTo>
                  <a:pt x="622300" y="5662492"/>
                  <a:pt x="12700" y="4585109"/>
                  <a:pt x="12700" y="4585109"/>
                </a:cubicBezTo>
                <a:lnTo>
                  <a:pt x="12700" y="4585109"/>
                </a:lnTo>
              </a:path>
            </a:pathLst>
          </a:custGeom>
          <a:noFill/>
          <a:ln w="57150">
            <a:solidFill>
              <a:srgbClr val="7FD7F7">
                <a:alpha val="7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5" name="Rectangle: Rounded Corners 34">
            <a:extLst>
              <a:ext uri="{FF2B5EF4-FFF2-40B4-BE49-F238E27FC236}">
                <a16:creationId xmlns:a16="http://schemas.microsoft.com/office/drawing/2014/main" id="{93D4AE1B-49BF-65FC-6694-7D8669DAF627}"/>
              </a:ext>
            </a:extLst>
          </p:cNvPr>
          <p:cNvSpPr/>
          <p:nvPr/>
        </p:nvSpPr>
        <p:spPr>
          <a:xfrm>
            <a:off x="21140045" y="7736396"/>
            <a:ext cx="1720877" cy="1697795"/>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AI Agents</a:t>
            </a:r>
          </a:p>
        </p:txBody>
      </p:sp>
      <p:sp>
        <p:nvSpPr>
          <p:cNvPr id="230" name="Rectangle: Rounded Corners 229">
            <a:extLst>
              <a:ext uri="{FF2B5EF4-FFF2-40B4-BE49-F238E27FC236}">
                <a16:creationId xmlns:a16="http://schemas.microsoft.com/office/drawing/2014/main" id="{5D75AE20-DA1C-B710-A3E5-4F7D6B8BA273}"/>
              </a:ext>
            </a:extLst>
          </p:cNvPr>
          <p:cNvSpPr/>
          <p:nvPr/>
        </p:nvSpPr>
        <p:spPr>
          <a:xfrm>
            <a:off x="12844440" y="7035355"/>
            <a:ext cx="2620768" cy="1754164"/>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33" name="Rectangle: Rounded Corners 32">
            <a:extLst>
              <a:ext uri="{FF2B5EF4-FFF2-40B4-BE49-F238E27FC236}">
                <a16:creationId xmlns:a16="http://schemas.microsoft.com/office/drawing/2014/main" id="{13FBAF35-FAFB-4621-D371-2A8518EC5276}"/>
              </a:ext>
            </a:extLst>
          </p:cNvPr>
          <p:cNvSpPr/>
          <p:nvPr/>
        </p:nvSpPr>
        <p:spPr>
          <a:xfrm>
            <a:off x="10713348" y="7027431"/>
            <a:ext cx="1895562" cy="1754164"/>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34" name="Rectangle: Rounded Corners 33">
            <a:extLst>
              <a:ext uri="{FF2B5EF4-FFF2-40B4-BE49-F238E27FC236}">
                <a16:creationId xmlns:a16="http://schemas.microsoft.com/office/drawing/2014/main" id="{D6F9D514-93A3-7B2B-AB6F-A05CC422F9BF}"/>
              </a:ext>
            </a:extLst>
          </p:cNvPr>
          <p:cNvSpPr/>
          <p:nvPr/>
        </p:nvSpPr>
        <p:spPr>
          <a:xfrm>
            <a:off x="12344400" y="11289270"/>
            <a:ext cx="2143125" cy="1559240"/>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140" name="TextBox 139">
            <a:extLst>
              <a:ext uri="{FF2B5EF4-FFF2-40B4-BE49-F238E27FC236}">
                <a16:creationId xmlns:a16="http://schemas.microsoft.com/office/drawing/2014/main" id="{0F6D4EB8-A757-28C8-22DE-622D6B20F8B1}"/>
              </a:ext>
            </a:extLst>
          </p:cNvPr>
          <p:cNvSpPr txBox="1"/>
          <p:nvPr/>
        </p:nvSpPr>
        <p:spPr>
          <a:xfrm>
            <a:off x="16591060" y="9960464"/>
            <a:ext cx="878692" cy="307777"/>
          </a:xfrm>
          <a:prstGeom prst="rect">
            <a:avLst/>
          </a:prstGeom>
          <a:noFill/>
        </p:spPr>
        <p:txBody>
          <a:bodyPr wrap="square" rtlCol="0">
            <a:spAutoFit/>
          </a:bodyPr>
          <a:lstStyle/>
          <a:p>
            <a:pPr algn="ctr"/>
            <a:r>
              <a:rPr lang="en-US" sz="1400" dirty="0">
                <a:latin typeface="Aptos" panose="020B0004020202020204" pitchFamily="34" charset="0"/>
              </a:rPr>
              <a:t>P(x5)</a:t>
            </a:r>
          </a:p>
        </p:txBody>
      </p:sp>
      <p:sp>
        <p:nvSpPr>
          <p:cNvPr id="63" name="Rectangle: Rounded Corners 62">
            <a:extLst>
              <a:ext uri="{FF2B5EF4-FFF2-40B4-BE49-F238E27FC236}">
                <a16:creationId xmlns:a16="http://schemas.microsoft.com/office/drawing/2014/main" id="{01B274BB-24DB-04A5-EA23-B5BAFF045A02}"/>
              </a:ext>
            </a:extLst>
          </p:cNvPr>
          <p:cNvSpPr/>
          <p:nvPr/>
        </p:nvSpPr>
        <p:spPr>
          <a:xfrm>
            <a:off x="16815000" y="991669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 name="Rectangle: Rounded Corners 19">
            <a:extLst>
              <a:ext uri="{FF2B5EF4-FFF2-40B4-BE49-F238E27FC236}">
                <a16:creationId xmlns:a16="http://schemas.microsoft.com/office/drawing/2014/main" id="{5988F6C0-730E-0C8B-323B-409C4092BC11}"/>
              </a:ext>
            </a:extLst>
          </p:cNvPr>
          <p:cNvSpPr/>
          <p:nvPr/>
        </p:nvSpPr>
        <p:spPr>
          <a:xfrm>
            <a:off x="10794031" y="7305345"/>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Multi-Modal Perception</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23121727" y="7960965"/>
            <a:ext cx="1720878" cy="565187"/>
          </a:xfrm>
          <a:prstGeom prst="roundRect">
            <a:avLst/>
          </a:pr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Human Interaction</a:t>
            </a:r>
          </a:p>
        </p:txBody>
      </p:sp>
      <p:sp>
        <p:nvSpPr>
          <p:cNvPr id="27" name="Rectangle: Rounded Corners 26">
            <a:extLst>
              <a:ext uri="{FF2B5EF4-FFF2-40B4-BE49-F238E27FC236}">
                <a16:creationId xmlns:a16="http://schemas.microsoft.com/office/drawing/2014/main" id="{0AA8BFEB-8B2C-1F06-59E2-A64AD15C6C0A}"/>
              </a:ext>
            </a:extLst>
          </p:cNvPr>
          <p:cNvSpPr/>
          <p:nvPr/>
        </p:nvSpPr>
        <p:spPr>
          <a:xfrm>
            <a:off x="12464944" y="11453260"/>
            <a:ext cx="1899642"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Multi Modal Action</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2922278" y="7310454"/>
            <a:ext cx="2468055"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Formal Knowledge Representation</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12530372" y="7654571"/>
            <a:ext cx="391906" cy="262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5390333" y="7657191"/>
            <a:ext cx="58359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D1381A5-DBAB-54FE-7562-699B87A35D65}"/>
              </a:ext>
            </a:extLst>
          </p:cNvPr>
          <p:cNvGrpSpPr/>
          <p:nvPr/>
        </p:nvGrpSpPr>
        <p:grpSpPr>
          <a:xfrm>
            <a:off x="16564567" y="6293519"/>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334067" y="8124592"/>
            <a:ext cx="878692" cy="307777"/>
          </a:xfrm>
          <a:prstGeom prst="rect">
            <a:avLst/>
          </a:prstGeom>
          <a:noFill/>
        </p:spPr>
        <p:txBody>
          <a:bodyPr wrap="square" rtlCol="0">
            <a:spAutoFit/>
          </a:bodyPr>
          <a:lstStyle/>
          <a:p>
            <a:pPr algn="ctr"/>
            <a:r>
              <a:rPr lang="en-US" sz="1400" dirty="0">
                <a:latin typeface="Aptos" panose="020B0004020202020204" pitchFamily="34" charset="0"/>
              </a:rPr>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013337" y="7166999"/>
            <a:ext cx="878692" cy="307777"/>
          </a:xfrm>
          <a:prstGeom prst="rect">
            <a:avLst/>
          </a:prstGeom>
          <a:noFill/>
        </p:spPr>
        <p:txBody>
          <a:bodyPr wrap="square" rtlCol="0">
            <a:spAutoFit/>
          </a:bodyPr>
          <a:lstStyle/>
          <a:p>
            <a:pPr algn="ctr"/>
            <a:r>
              <a:rPr lang="en-US" sz="1400" dirty="0">
                <a:latin typeface="Aptos" panose="020B0004020202020204" pitchFamily="34" charset="0"/>
              </a:rPr>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8850197" y="5990844"/>
            <a:ext cx="878692" cy="307777"/>
          </a:xfrm>
          <a:prstGeom prst="rect">
            <a:avLst/>
          </a:prstGeom>
          <a:noFill/>
        </p:spPr>
        <p:txBody>
          <a:bodyPr wrap="square" rtlCol="0">
            <a:spAutoFit/>
          </a:bodyPr>
          <a:lstStyle/>
          <a:p>
            <a:pPr algn="ctr"/>
            <a:r>
              <a:rPr lang="en-US" sz="1400" dirty="0">
                <a:latin typeface="Aptos" panose="020B0004020202020204" pitchFamily="34" charset="0"/>
              </a:rPr>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231971" y="9261832"/>
            <a:ext cx="878692" cy="307777"/>
          </a:xfrm>
          <a:prstGeom prst="rect">
            <a:avLst/>
          </a:prstGeom>
          <a:noFill/>
        </p:spPr>
        <p:txBody>
          <a:bodyPr wrap="square" rtlCol="0">
            <a:spAutoFit/>
          </a:bodyPr>
          <a:lstStyle/>
          <a:p>
            <a:pPr algn="ctr"/>
            <a:r>
              <a:rPr lang="en-US" sz="1400" dirty="0">
                <a:latin typeface="Aptos" panose="020B0004020202020204" pitchFamily="34" charset="0"/>
              </a:rPr>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165450" y="8173843"/>
            <a:ext cx="878692" cy="307777"/>
          </a:xfrm>
          <a:prstGeom prst="rect">
            <a:avLst/>
          </a:prstGeom>
          <a:noFill/>
        </p:spPr>
        <p:txBody>
          <a:bodyPr wrap="square" rtlCol="0">
            <a:spAutoFit/>
          </a:bodyPr>
          <a:lstStyle/>
          <a:p>
            <a:pPr algn="ctr"/>
            <a:r>
              <a:rPr lang="en-US" sz="1400" dirty="0">
                <a:latin typeface="Aptos" panose="020B0004020202020204" pitchFamily="34" charset="0"/>
              </a:rPr>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268822" y="9170871"/>
            <a:ext cx="878692" cy="307777"/>
          </a:xfrm>
          <a:prstGeom prst="rect">
            <a:avLst/>
          </a:prstGeom>
          <a:noFill/>
        </p:spPr>
        <p:txBody>
          <a:bodyPr wrap="square" rtlCol="0">
            <a:spAutoFit/>
          </a:bodyPr>
          <a:lstStyle/>
          <a:p>
            <a:pPr algn="ctr"/>
            <a:r>
              <a:rPr lang="en-US" sz="1400" dirty="0">
                <a:latin typeface="Aptos" panose="020B0004020202020204" pitchFamily="34" charset="0"/>
              </a:rPr>
              <a:t>P(x6)</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6995378" y="7905190"/>
            <a:ext cx="878692" cy="307777"/>
          </a:xfrm>
          <a:prstGeom prst="rect">
            <a:avLst/>
          </a:prstGeom>
          <a:noFill/>
        </p:spPr>
        <p:txBody>
          <a:bodyPr wrap="square" rtlCol="0">
            <a:spAutoFit/>
          </a:bodyPr>
          <a:lstStyle/>
          <a:p>
            <a:pPr algn="ctr"/>
            <a:r>
              <a:rPr lang="en-US" sz="1400" dirty="0">
                <a:latin typeface="Aptos" panose="020B0004020202020204" pitchFamily="34" charset="0"/>
              </a:rPr>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019181" y="7027431"/>
            <a:ext cx="878692" cy="307777"/>
          </a:xfrm>
          <a:prstGeom prst="rect">
            <a:avLst/>
          </a:prstGeom>
          <a:noFill/>
        </p:spPr>
        <p:txBody>
          <a:bodyPr wrap="square" rtlCol="0">
            <a:spAutoFit/>
          </a:bodyPr>
          <a:lstStyle/>
          <a:p>
            <a:pPr algn="ctr"/>
            <a:r>
              <a:rPr lang="en-US" sz="1400" dirty="0">
                <a:latin typeface="Aptos" panose="020B0004020202020204" pitchFamily="34" charset="0"/>
              </a:rPr>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244598" y="7430860"/>
            <a:ext cx="878692" cy="307777"/>
          </a:xfrm>
          <a:prstGeom prst="rect">
            <a:avLst/>
          </a:prstGeom>
          <a:noFill/>
        </p:spPr>
        <p:txBody>
          <a:bodyPr wrap="square" rtlCol="0">
            <a:spAutoFit/>
          </a:bodyPr>
          <a:lstStyle/>
          <a:p>
            <a:pPr algn="ctr"/>
            <a:r>
              <a:rPr lang="en-US" sz="1400" dirty="0">
                <a:latin typeface="Aptos" panose="020B0004020202020204" pitchFamily="34" charset="0"/>
              </a:rPr>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245800" y="8939649"/>
            <a:ext cx="878692" cy="307777"/>
          </a:xfrm>
          <a:prstGeom prst="rect">
            <a:avLst/>
          </a:prstGeom>
          <a:noFill/>
        </p:spPr>
        <p:txBody>
          <a:bodyPr wrap="square" rtlCol="0">
            <a:spAutoFit/>
          </a:bodyPr>
          <a:lstStyle/>
          <a:p>
            <a:pPr algn="ctr"/>
            <a:r>
              <a:rPr lang="en-US" sz="1400" dirty="0">
                <a:latin typeface="Aptos" panose="020B0004020202020204" pitchFamily="34" charset="0"/>
              </a:rPr>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786788" y="9005059"/>
            <a:ext cx="878692" cy="307777"/>
          </a:xfrm>
          <a:prstGeom prst="rect">
            <a:avLst/>
          </a:prstGeom>
          <a:noFill/>
        </p:spPr>
        <p:txBody>
          <a:bodyPr wrap="square" rtlCol="0">
            <a:spAutoFit/>
          </a:bodyPr>
          <a:lstStyle/>
          <a:p>
            <a:pPr algn="ctr"/>
            <a:r>
              <a:rPr lang="en-US" sz="1400" dirty="0">
                <a:latin typeface="Aptos" panose="020B0004020202020204" pitchFamily="34" charset="0"/>
              </a:rPr>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489052" y="8146905"/>
            <a:ext cx="878692" cy="307777"/>
          </a:xfrm>
          <a:prstGeom prst="rect">
            <a:avLst/>
          </a:prstGeom>
          <a:noFill/>
        </p:spPr>
        <p:txBody>
          <a:bodyPr wrap="square" rtlCol="0">
            <a:spAutoFit/>
          </a:bodyPr>
          <a:lstStyle/>
          <a:p>
            <a:pPr algn="ctr"/>
            <a:r>
              <a:rPr lang="en-US" sz="1400" dirty="0">
                <a:latin typeface="Aptos" panose="020B0004020202020204" pitchFamily="34" charset="0"/>
              </a:rPr>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750062" y="7295202"/>
            <a:ext cx="878692" cy="307777"/>
          </a:xfrm>
          <a:prstGeom prst="rect">
            <a:avLst/>
          </a:prstGeom>
          <a:noFill/>
        </p:spPr>
        <p:txBody>
          <a:bodyPr wrap="square" rtlCol="0">
            <a:spAutoFit/>
          </a:bodyPr>
          <a:lstStyle/>
          <a:p>
            <a:pPr algn="ctr"/>
            <a:r>
              <a:rPr lang="en-US" sz="1400" dirty="0">
                <a:latin typeface="Aptos" panose="020B0004020202020204" pitchFamily="34" charset="0"/>
              </a:rPr>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787847" y="8266407"/>
            <a:ext cx="878692" cy="307777"/>
          </a:xfrm>
          <a:prstGeom prst="rect">
            <a:avLst/>
          </a:prstGeom>
          <a:noFill/>
        </p:spPr>
        <p:txBody>
          <a:bodyPr wrap="square" rtlCol="0">
            <a:spAutoFit/>
          </a:bodyPr>
          <a:lstStyle/>
          <a:p>
            <a:pPr algn="ctr"/>
            <a:r>
              <a:rPr lang="en-US" sz="1400" dirty="0">
                <a:latin typeface="Aptos" panose="020B0004020202020204" pitchFamily="34" charset="0"/>
              </a:rPr>
              <a:t>P(y8)</a:t>
            </a:r>
          </a:p>
        </p:txBody>
      </p:sp>
      <p:sp>
        <p:nvSpPr>
          <p:cNvPr id="150" name="Oval 149">
            <a:extLst>
              <a:ext uri="{FF2B5EF4-FFF2-40B4-BE49-F238E27FC236}">
                <a16:creationId xmlns:a16="http://schemas.microsoft.com/office/drawing/2014/main" id="{B7239F52-1655-E722-0EC5-6CCCDA0528E7}"/>
              </a:ext>
            </a:extLst>
          </p:cNvPr>
          <p:cNvSpPr/>
          <p:nvPr/>
        </p:nvSpPr>
        <p:spPr>
          <a:xfrm>
            <a:off x="15911359" y="5782954"/>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ptos" panose="020B0004020202020204" pitchFamily="34" charset="0"/>
            </a:endParaRPr>
          </a:p>
        </p:txBody>
      </p:sp>
      <p:sp>
        <p:nvSpPr>
          <p:cNvPr id="180" name="Rectangle: Rounded Corners 179">
            <a:extLst>
              <a:ext uri="{FF2B5EF4-FFF2-40B4-BE49-F238E27FC236}">
                <a16:creationId xmlns:a16="http://schemas.microsoft.com/office/drawing/2014/main" id="{8B73F188-4254-151B-D1CC-CC94F4C2EA07}"/>
              </a:ext>
            </a:extLst>
          </p:cNvPr>
          <p:cNvSpPr/>
          <p:nvPr/>
        </p:nvSpPr>
        <p:spPr>
          <a:xfrm>
            <a:off x="23389919" y="18947319"/>
            <a:ext cx="2236645"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Beliefs update with evidence</a:t>
            </a:r>
          </a:p>
        </p:txBody>
      </p:sp>
      <p:sp>
        <p:nvSpPr>
          <p:cNvPr id="187" name="Rectangle: Rounded Corners 186">
            <a:extLst>
              <a:ext uri="{FF2B5EF4-FFF2-40B4-BE49-F238E27FC236}">
                <a16:creationId xmlns:a16="http://schemas.microsoft.com/office/drawing/2014/main" id="{739FAA0A-ACFB-73EC-F7A2-6BE05C966387}"/>
              </a:ext>
            </a:extLst>
          </p:cNvPr>
          <p:cNvSpPr/>
          <p:nvPr/>
        </p:nvSpPr>
        <p:spPr>
          <a:xfrm>
            <a:off x="23386906" y="20347170"/>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Consistency checks</a:t>
            </a:r>
          </a:p>
        </p:txBody>
      </p:sp>
      <p:sp>
        <p:nvSpPr>
          <p:cNvPr id="22" name="TextBox 21">
            <a:extLst>
              <a:ext uri="{FF2B5EF4-FFF2-40B4-BE49-F238E27FC236}">
                <a16:creationId xmlns:a16="http://schemas.microsoft.com/office/drawing/2014/main" id="{B46ECFA6-D3E7-EF5B-FF05-C84AAF814BED}"/>
              </a:ext>
            </a:extLst>
          </p:cNvPr>
          <p:cNvSpPr txBox="1"/>
          <p:nvPr/>
        </p:nvSpPr>
        <p:spPr>
          <a:xfrm>
            <a:off x="16669714" y="10771514"/>
            <a:ext cx="3311977" cy="646331"/>
          </a:xfrm>
          <a:prstGeom prst="rect">
            <a:avLst/>
          </a:prstGeom>
          <a:noFill/>
        </p:spPr>
        <p:txBody>
          <a:bodyPr wrap="square" rtlCol="0">
            <a:spAutoFit/>
          </a:bodyPr>
          <a:lstStyle/>
          <a:p>
            <a:pPr algn="ctr"/>
            <a:r>
              <a:rPr lang="en-US" b="1" dirty="0">
                <a:latin typeface="Aptos" panose="020B0004020202020204" pitchFamily="34" charset="0"/>
              </a:rPr>
              <a:t>Digital Twin System Model Based on Ontologies</a:t>
            </a:r>
          </a:p>
        </p:txBody>
      </p:sp>
      <p:sp>
        <p:nvSpPr>
          <p:cNvPr id="31" name="Rectangle: Rounded Corners 30">
            <a:extLst>
              <a:ext uri="{FF2B5EF4-FFF2-40B4-BE49-F238E27FC236}">
                <a16:creationId xmlns:a16="http://schemas.microsoft.com/office/drawing/2014/main" id="{FCA4C83B-CF5A-0A89-7A2F-84C31DB6D577}"/>
              </a:ext>
            </a:extLst>
          </p:cNvPr>
          <p:cNvSpPr/>
          <p:nvPr/>
        </p:nvSpPr>
        <p:spPr>
          <a:xfrm>
            <a:off x="23422616" y="19645533"/>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Enable audit trails and provenance</a:t>
            </a:r>
          </a:p>
        </p:txBody>
      </p:sp>
      <p:sp>
        <p:nvSpPr>
          <p:cNvPr id="44" name="Isosceles Triangle 43">
            <a:extLst>
              <a:ext uri="{FF2B5EF4-FFF2-40B4-BE49-F238E27FC236}">
                <a16:creationId xmlns:a16="http://schemas.microsoft.com/office/drawing/2014/main" id="{98DFFB73-B371-9E16-2B00-76C9740DADB3}"/>
              </a:ext>
            </a:extLst>
          </p:cNvPr>
          <p:cNvSpPr/>
          <p:nvPr/>
        </p:nvSpPr>
        <p:spPr>
          <a:xfrm rot="19513426">
            <a:off x="20028112" y="10003493"/>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53" name="Rectangle 52">
            <a:extLst>
              <a:ext uri="{FF2B5EF4-FFF2-40B4-BE49-F238E27FC236}">
                <a16:creationId xmlns:a16="http://schemas.microsoft.com/office/drawing/2014/main" id="{86329976-71D7-0802-EB90-25186C70E739}"/>
              </a:ext>
            </a:extLst>
          </p:cNvPr>
          <p:cNvSpPr/>
          <p:nvPr/>
        </p:nvSpPr>
        <p:spPr>
          <a:xfrm>
            <a:off x="7928366" y="6737872"/>
            <a:ext cx="1826624" cy="56148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latin typeface="Aptos" panose="020B0004020202020204" pitchFamily="34" charset="0"/>
              </a:rPr>
              <a:t>Physical Systems</a:t>
            </a:r>
          </a:p>
        </p:txBody>
      </p:sp>
      <p:cxnSp>
        <p:nvCxnSpPr>
          <p:cNvPr id="65" name="Straight Connector 64">
            <a:extLst>
              <a:ext uri="{FF2B5EF4-FFF2-40B4-BE49-F238E27FC236}">
                <a16:creationId xmlns:a16="http://schemas.microsoft.com/office/drawing/2014/main" id="{0BF95D8F-5E99-5029-3D9D-95AD823DD987}"/>
              </a:ext>
            </a:extLst>
          </p:cNvPr>
          <p:cNvCxnSpPr>
            <a:stCxn id="16" idx="4"/>
          </p:cNvCxnSpPr>
          <p:nvPr/>
        </p:nvCxnSpPr>
        <p:spPr>
          <a:xfrm>
            <a:off x="17030406" y="9905836"/>
            <a:ext cx="0" cy="155774"/>
          </a:xfrm>
          <a:prstGeom prst="line">
            <a:avLst/>
          </a:prstGeom>
        </p:spPr>
        <p:style>
          <a:lnRef idx="1">
            <a:schemeClr val="accent3"/>
          </a:lnRef>
          <a:fillRef idx="0">
            <a:schemeClr val="accent3"/>
          </a:fillRef>
          <a:effectRef idx="0">
            <a:schemeClr val="accent3"/>
          </a:effectRef>
          <a:fontRef idx="minor">
            <a:schemeClr val="tx1"/>
          </a:fontRef>
        </p:style>
      </p:cxnSp>
      <p:sp>
        <p:nvSpPr>
          <p:cNvPr id="66" name="Rectangle: Rounded Corners 65">
            <a:extLst>
              <a:ext uri="{FF2B5EF4-FFF2-40B4-BE49-F238E27FC236}">
                <a16:creationId xmlns:a16="http://schemas.microsoft.com/office/drawing/2014/main" id="{F5CB45E9-1ADE-DE50-5489-87C2F873EE80}"/>
              </a:ext>
            </a:extLst>
          </p:cNvPr>
          <p:cNvSpPr/>
          <p:nvPr/>
        </p:nvSpPr>
        <p:spPr>
          <a:xfrm>
            <a:off x="17492931" y="918977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7" name="Rectangle: Rounded Corners 66">
            <a:extLst>
              <a:ext uri="{FF2B5EF4-FFF2-40B4-BE49-F238E27FC236}">
                <a16:creationId xmlns:a16="http://schemas.microsoft.com/office/drawing/2014/main" id="{07B65A6A-D82E-AADA-FFA4-818D82C14DE5}"/>
              </a:ext>
            </a:extLst>
          </p:cNvPr>
          <p:cNvSpPr/>
          <p:nvPr/>
        </p:nvSpPr>
        <p:spPr>
          <a:xfrm>
            <a:off x="17019064" y="899426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8" name="Rectangle: Rounded Corners 67">
            <a:extLst>
              <a:ext uri="{FF2B5EF4-FFF2-40B4-BE49-F238E27FC236}">
                <a16:creationId xmlns:a16="http://schemas.microsoft.com/office/drawing/2014/main" id="{B31296E9-2215-9BB1-79EE-1A039C34ADB2}"/>
              </a:ext>
            </a:extLst>
          </p:cNvPr>
          <p:cNvSpPr/>
          <p:nvPr/>
        </p:nvSpPr>
        <p:spPr>
          <a:xfrm>
            <a:off x="16593236" y="816554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9" name="Rectangle: Rounded Corners 68">
            <a:extLst>
              <a:ext uri="{FF2B5EF4-FFF2-40B4-BE49-F238E27FC236}">
                <a16:creationId xmlns:a16="http://schemas.microsoft.com/office/drawing/2014/main" id="{FAE42688-410F-EEAD-7A23-AD4A69ECB079}"/>
              </a:ext>
            </a:extLst>
          </p:cNvPr>
          <p:cNvSpPr/>
          <p:nvPr/>
        </p:nvSpPr>
        <p:spPr>
          <a:xfrm>
            <a:off x="17234885" y="797113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0" name="Rectangle: Rounded Corners 69">
            <a:extLst>
              <a:ext uri="{FF2B5EF4-FFF2-40B4-BE49-F238E27FC236}">
                <a16:creationId xmlns:a16="http://schemas.microsoft.com/office/drawing/2014/main" id="{653748C2-362C-9128-4543-AC7FFA96C2F9}"/>
              </a:ext>
            </a:extLst>
          </p:cNvPr>
          <p:cNvSpPr/>
          <p:nvPr/>
        </p:nvSpPr>
        <p:spPr>
          <a:xfrm>
            <a:off x="17246045" y="723497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1" name="Rectangle: Rounded Corners 70">
            <a:extLst>
              <a:ext uri="{FF2B5EF4-FFF2-40B4-BE49-F238E27FC236}">
                <a16:creationId xmlns:a16="http://schemas.microsoft.com/office/drawing/2014/main" id="{86A8CAA8-539D-FC39-E931-AB2DF20B3261}"/>
              </a:ext>
            </a:extLst>
          </p:cNvPr>
          <p:cNvSpPr/>
          <p:nvPr/>
        </p:nvSpPr>
        <p:spPr>
          <a:xfrm>
            <a:off x="17981252" y="729462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2" name="Rectangle: Rounded Corners 71">
            <a:extLst>
              <a:ext uri="{FF2B5EF4-FFF2-40B4-BE49-F238E27FC236}">
                <a16:creationId xmlns:a16="http://schemas.microsoft.com/office/drawing/2014/main" id="{E9141910-8138-749F-B9AA-807676906F2C}"/>
              </a:ext>
            </a:extLst>
          </p:cNvPr>
          <p:cNvSpPr/>
          <p:nvPr/>
        </p:nvSpPr>
        <p:spPr>
          <a:xfrm>
            <a:off x="18255602" y="70073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3" name="Rectangle: Rounded Corners 72">
            <a:extLst>
              <a:ext uri="{FF2B5EF4-FFF2-40B4-BE49-F238E27FC236}">
                <a16:creationId xmlns:a16="http://schemas.microsoft.com/office/drawing/2014/main" id="{E315D943-EFE7-5797-8107-7EFF8E4AF667}"/>
              </a:ext>
            </a:extLst>
          </p:cNvPr>
          <p:cNvSpPr/>
          <p:nvPr/>
        </p:nvSpPr>
        <p:spPr>
          <a:xfrm>
            <a:off x="17756235" y="81419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4" name="Rectangle: Rounded Corners 73">
            <a:extLst>
              <a:ext uri="{FF2B5EF4-FFF2-40B4-BE49-F238E27FC236}">
                <a16:creationId xmlns:a16="http://schemas.microsoft.com/office/drawing/2014/main" id="{9A2CC95D-BCA4-10F6-3F23-661028BAF544}"/>
              </a:ext>
            </a:extLst>
          </p:cNvPr>
          <p:cNvSpPr/>
          <p:nvPr/>
        </p:nvSpPr>
        <p:spPr>
          <a:xfrm>
            <a:off x="18412530" y="819600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5" name="Rectangle: Rounded Corners 74">
            <a:extLst>
              <a:ext uri="{FF2B5EF4-FFF2-40B4-BE49-F238E27FC236}">
                <a16:creationId xmlns:a16="http://schemas.microsoft.com/office/drawing/2014/main" id="{C212D10B-4841-3901-DB05-DDE59B88BD83}"/>
              </a:ext>
            </a:extLst>
          </p:cNvPr>
          <p:cNvSpPr/>
          <p:nvPr/>
        </p:nvSpPr>
        <p:spPr>
          <a:xfrm>
            <a:off x="18489127" y="899395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6" name="Rectangle: Rounded Corners 75">
            <a:extLst>
              <a:ext uri="{FF2B5EF4-FFF2-40B4-BE49-F238E27FC236}">
                <a16:creationId xmlns:a16="http://schemas.microsoft.com/office/drawing/2014/main" id="{A0B36983-C064-4D8E-BD88-1AD88DAED54C}"/>
              </a:ext>
            </a:extLst>
          </p:cNvPr>
          <p:cNvSpPr/>
          <p:nvPr/>
        </p:nvSpPr>
        <p:spPr>
          <a:xfrm>
            <a:off x="19004309" y="829584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7" name="Rectangle: Rounded Corners 76">
            <a:extLst>
              <a:ext uri="{FF2B5EF4-FFF2-40B4-BE49-F238E27FC236}">
                <a16:creationId xmlns:a16="http://schemas.microsoft.com/office/drawing/2014/main" id="{89865016-7603-7F2D-049E-6438445D8A67}"/>
              </a:ext>
            </a:extLst>
          </p:cNvPr>
          <p:cNvSpPr/>
          <p:nvPr/>
        </p:nvSpPr>
        <p:spPr>
          <a:xfrm>
            <a:off x="19465924" y="929997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8" name="Rectangle: Rounded Corners 77">
            <a:extLst>
              <a:ext uri="{FF2B5EF4-FFF2-40B4-BE49-F238E27FC236}">
                <a16:creationId xmlns:a16="http://schemas.microsoft.com/office/drawing/2014/main" id="{DF8D7CD7-00DE-07F8-7676-51AEDF9B320B}"/>
              </a:ext>
            </a:extLst>
          </p:cNvPr>
          <p:cNvSpPr/>
          <p:nvPr/>
        </p:nvSpPr>
        <p:spPr>
          <a:xfrm>
            <a:off x="19480430" y="7470754"/>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79" name="Rectangle: Rounded Corners 78">
            <a:extLst>
              <a:ext uri="{FF2B5EF4-FFF2-40B4-BE49-F238E27FC236}">
                <a16:creationId xmlns:a16="http://schemas.microsoft.com/office/drawing/2014/main" id="{A082B9D3-39C5-4431-63E5-E0DB164FF265}"/>
              </a:ext>
            </a:extLst>
          </p:cNvPr>
          <p:cNvSpPr/>
          <p:nvPr/>
        </p:nvSpPr>
        <p:spPr>
          <a:xfrm>
            <a:off x="19079200" y="600998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cxnSp>
        <p:nvCxnSpPr>
          <p:cNvPr id="81" name="Straight Connector 80">
            <a:extLst>
              <a:ext uri="{FF2B5EF4-FFF2-40B4-BE49-F238E27FC236}">
                <a16:creationId xmlns:a16="http://schemas.microsoft.com/office/drawing/2014/main" id="{6FBEA336-089C-DB94-6B91-4BC2611DA117}"/>
              </a:ext>
            </a:extLst>
          </p:cNvPr>
          <p:cNvCxnSpPr>
            <a:stCxn id="66" idx="0"/>
            <a:endCxn id="7" idx="4"/>
          </p:cNvCxnSpPr>
          <p:nvPr/>
        </p:nvCxnSpPr>
        <p:spPr>
          <a:xfrm flipH="1" flipV="1">
            <a:off x="17676623" y="9153777"/>
            <a:ext cx="16923" cy="35996"/>
          </a:xfrm>
          <a:prstGeom prst="line">
            <a:avLst/>
          </a:prstGeom>
        </p:spPr>
        <p:style>
          <a:lnRef idx="1">
            <a:schemeClr val="accent3"/>
          </a:lnRef>
          <a:fillRef idx="0">
            <a:schemeClr val="accent3"/>
          </a:fillRef>
          <a:effectRef idx="0">
            <a:schemeClr val="accent3"/>
          </a:effectRef>
          <a:fontRef idx="minor">
            <a:schemeClr val="tx1"/>
          </a:fontRef>
        </p:style>
      </p:cxnSp>
      <p:cxnSp>
        <p:nvCxnSpPr>
          <p:cNvPr id="83" name="Straight Connector 82">
            <a:extLst>
              <a:ext uri="{FF2B5EF4-FFF2-40B4-BE49-F238E27FC236}">
                <a16:creationId xmlns:a16="http://schemas.microsoft.com/office/drawing/2014/main" id="{6E236BEF-0EA9-2423-D0F9-E35275867B1F}"/>
              </a:ext>
            </a:extLst>
          </p:cNvPr>
          <p:cNvCxnSpPr>
            <a:stCxn id="145" idx="2"/>
            <a:endCxn id="139" idx="1"/>
          </p:cNvCxnSpPr>
          <p:nvPr/>
        </p:nvCxnSpPr>
        <p:spPr>
          <a:xfrm>
            <a:off x="17226134" y="9312836"/>
            <a:ext cx="42688" cy="141023"/>
          </a:xfrm>
          <a:prstGeom prst="line">
            <a:avLst/>
          </a:prstGeom>
        </p:spPr>
        <p:style>
          <a:lnRef idx="1">
            <a:schemeClr val="accent3"/>
          </a:lnRef>
          <a:fillRef idx="0">
            <a:schemeClr val="accent3"/>
          </a:fillRef>
          <a:effectRef idx="0">
            <a:schemeClr val="accent3"/>
          </a:effectRef>
          <a:fontRef idx="minor">
            <a:schemeClr val="tx1"/>
          </a:fontRef>
        </p:style>
      </p:cxnSp>
      <p:cxnSp>
        <p:nvCxnSpPr>
          <p:cNvPr id="84" name="Straight Connector 83">
            <a:extLst>
              <a:ext uri="{FF2B5EF4-FFF2-40B4-BE49-F238E27FC236}">
                <a16:creationId xmlns:a16="http://schemas.microsoft.com/office/drawing/2014/main" id="{38BE81F9-6753-5DB5-4FFD-758599474F7A}"/>
              </a:ext>
            </a:extLst>
          </p:cNvPr>
          <p:cNvCxnSpPr>
            <a:cxnSpLocks/>
            <a:stCxn id="73" idx="1"/>
          </p:cNvCxnSpPr>
          <p:nvPr/>
        </p:nvCxnSpPr>
        <p:spPr>
          <a:xfrm>
            <a:off x="17756235" y="829584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85" name="Straight Connector 84">
            <a:extLst>
              <a:ext uri="{FF2B5EF4-FFF2-40B4-BE49-F238E27FC236}">
                <a16:creationId xmlns:a16="http://schemas.microsoft.com/office/drawing/2014/main" id="{A6B5C95A-AED4-0369-5D2A-11DCCF370C14}"/>
              </a:ext>
            </a:extLst>
          </p:cNvPr>
          <p:cNvCxnSpPr>
            <a:cxnSpLocks/>
            <a:stCxn id="5" idx="4"/>
            <a:endCxn id="74" idx="0"/>
          </p:cNvCxnSpPr>
          <p:nvPr/>
        </p:nvCxnSpPr>
        <p:spPr>
          <a:xfrm>
            <a:off x="18604797" y="8133623"/>
            <a:ext cx="8348" cy="62383"/>
          </a:xfrm>
          <a:prstGeom prst="line">
            <a:avLst/>
          </a:prstGeom>
        </p:spPr>
        <p:style>
          <a:lnRef idx="1">
            <a:schemeClr val="accent3"/>
          </a:lnRef>
          <a:fillRef idx="0">
            <a:schemeClr val="accent3"/>
          </a:fillRef>
          <a:effectRef idx="0">
            <a:schemeClr val="accent3"/>
          </a:effectRef>
          <a:fontRef idx="minor">
            <a:schemeClr val="tx1"/>
          </a:fontRef>
        </p:style>
      </p:cxnSp>
      <p:cxnSp>
        <p:nvCxnSpPr>
          <p:cNvPr id="86" name="Straight Connector 85">
            <a:extLst>
              <a:ext uri="{FF2B5EF4-FFF2-40B4-BE49-F238E27FC236}">
                <a16:creationId xmlns:a16="http://schemas.microsoft.com/office/drawing/2014/main" id="{10139A96-CD0F-C7AD-070B-1A6747170AA0}"/>
              </a:ext>
            </a:extLst>
          </p:cNvPr>
          <p:cNvCxnSpPr>
            <a:cxnSpLocks/>
            <a:endCxn id="76" idx="2"/>
          </p:cNvCxnSpPr>
          <p:nvPr/>
        </p:nvCxnSpPr>
        <p:spPr>
          <a:xfrm flipH="1" flipV="1">
            <a:off x="19204924" y="8603617"/>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87" name="Straight Connector 86">
            <a:extLst>
              <a:ext uri="{FF2B5EF4-FFF2-40B4-BE49-F238E27FC236}">
                <a16:creationId xmlns:a16="http://schemas.microsoft.com/office/drawing/2014/main" id="{E56095E3-0D89-4024-60CB-383B17A6C29F}"/>
              </a:ext>
            </a:extLst>
          </p:cNvPr>
          <p:cNvCxnSpPr>
            <a:cxnSpLocks/>
            <a:stCxn id="8" idx="3"/>
            <a:endCxn id="77" idx="0"/>
          </p:cNvCxnSpPr>
          <p:nvPr/>
        </p:nvCxnSpPr>
        <p:spPr>
          <a:xfrm>
            <a:off x="19519002" y="9204218"/>
            <a:ext cx="147537" cy="95753"/>
          </a:xfrm>
          <a:prstGeom prst="line">
            <a:avLst/>
          </a:prstGeom>
        </p:spPr>
        <p:style>
          <a:lnRef idx="1">
            <a:schemeClr val="accent3"/>
          </a:lnRef>
          <a:fillRef idx="0">
            <a:schemeClr val="accent3"/>
          </a:fillRef>
          <a:effectRef idx="0">
            <a:schemeClr val="accent3"/>
          </a:effectRef>
          <a:fontRef idx="minor">
            <a:schemeClr val="tx1"/>
          </a:fontRef>
        </p:style>
      </p:cxnSp>
      <p:cxnSp>
        <p:nvCxnSpPr>
          <p:cNvPr id="88" name="Straight Connector 87">
            <a:extLst>
              <a:ext uri="{FF2B5EF4-FFF2-40B4-BE49-F238E27FC236}">
                <a16:creationId xmlns:a16="http://schemas.microsoft.com/office/drawing/2014/main" id="{8ED6E820-D4C8-4C59-C93B-1A6667CC9D53}"/>
              </a:ext>
            </a:extLst>
          </p:cNvPr>
          <p:cNvCxnSpPr>
            <a:cxnSpLocks/>
            <a:stCxn id="144" idx="0"/>
            <a:endCxn id="75" idx="0"/>
          </p:cNvCxnSpPr>
          <p:nvPr/>
        </p:nvCxnSpPr>
        <p:spPr>
          <a:xfrm>
            <a:off x="18685146" y="8939649"/>
            <a:ext cx="4596" cy="5431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8658A3FF-7501-2644-713C-EDAFC70D4BF3}"/>
              </a:ext>
            </a:extLst>
          </p:cNvPr>
          <p:cNvCxnSpPr>
            <a:cxnSpLocks/>
            <a:stCxn id="134" idx="0"/>
            <a:endCxn id="68" idx="0"/>
          </p:cNvCxnSpPr>
          <p:nvPr/>
        </p:nvCxnSpPr>
        <p:spPr>
          <a:xfrm>
            <a:off x="16773413" y="8124592"/>
            <a:ext cx="20438"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90A55F09-A360-0586-3070-0FB525D69A81}"/>
              </a:ext>
            </a:extLst>
          </p:cNvPr>
          <p:cNvCxnSpPr>
            <a:cxnSpLocks/>
          </p:cNvCxnSpPr>
          <p:nvPr/>
        </p:nvCxnSpPr>
        <p:spPr>
          <a:xfrm>
            <a:off x="17387364" y="7433492"/>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A1E8DCEC-2650-A816-64CB-C8919227C3A6}"/>
              </a:ext>
            </a:extLst>
          </p:cNvPr>
          <p:cNvCxnSpPr>
            <a:cxnSpLocks/>
          </p:cNvCxnSpPr>
          <p:nvPr/>
        </p:nvCxnSpPr>
        <p:spPr>
          <a:xfrm>
            <a:off x="17404987" y="77883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5" name="Straight Connector 104">
            <a:extLst>
              <a:ext uri="{FF2B5EF4-FFF2-40B4-BE49-F238E27FC236}">
                <a16:creationId xmlns:a16="http://schemas.microsoft.com/office/drawing/2014/main" id="{8A284D5F-2C35-3087-0665-17D99D4D4F3E}"/>
              </a:ext>
            </a:extLst>
          </p:cNvPr>
          <p:cNvCxnSpPr>
            <a:cxnSpLocks/>
          </p:cNvCxnSpPr>
          <p:nvPr/>
        </p:nvCxnSpPr>
        <p:spPr>
          <a:xfrm>
            <a:off x="18166692" y="7470754"/>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a:extLst>
              <a:ext uri="{FF2B5EF4-FFF2-40B4-BE49-F238E27FC236}">
                <a16:creationId xmlns:a16="http://schemas.microsoft.com/office/drawing/2014/main" id="{33E40316-3F9A-FBDC-7569-E8C7D792E922}"/>
              </a:ext>
            </a:extLst>
          </p:cNvPr>
          <p:cNvCxnSpPr>
            <a:cxnSpLocks/>
          </p:cNvCxnSpPr>
          <p:nvPr/>
        </p:nvCxnSpPr>
        <p:spPr>
          <a:xfrm>
            <a:off x="18430162" y="69115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7" name="Straight Connector 106">
            <a:extLst>
              <a:ext uri="{FF2B5EF4-FFF2-40B4-BE49-F238E27FC236}">
                <a16:creationId xmlns:a16="http://schemas.microsoft.com/office/drawing/2014/main" id="{A1C0194D-58E3-93DF-81A8-4DC0A8ADEF5E}"/>
              </a:ext>
            </a:extLst>
          </p:cNvPr>
          <p:cNvCxnSpPr>
            <a:cxnSpLocks/>
          </p:cNvCxnSpPr>
          <p:nvPr/>
        </p:nvCxnSpPr>
        <p:spPr>
          <a:xfrm>
            <a:off x="19482395" y="7492205"/>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8" name="Straight Connector 107">
            <a:extLst>
              <a:ext uri="{FF2B5EF4-FFF2-40B4-BE49-F238E27FC236}">
                <a16:creationId xmlns:a16="http://schemas.microsoft.com/office/drawing/2014/main" id="{E2ABA301-F752-3FEA-B7D8-A9881BF89C35}"/>
              </a:ext>
            </a:extLst>
          </p:cNvPr>
          <p:cNvCxnSpPr>
            <a:cxnSpLocks/>
          </p:cNvCxnSpPr>
          <p:nvPr/>
        </p:nvCxnSpPr>
        <p:spPr>
          <a:xfrm>
            <a:off x="19274524" y="6217206"/>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114" name="Group 113">
            <a:extLst>
              <a:ext uri="{FF2B5EF4-FFF2-40B4-BE49-F238E27FC236}">
                <a16:creationId xmlns:a16="http://schemas.microsoft.com/office/drawing/2014/main" id="{6C3456B9-EA09-AC91-4437-A08472B7CC20}"/>
              </a:ext>
            </a:extLst>
          </p:cNvPr>
          <p:cNvGrpSpPr/>
          <p:nvPr/>
        </p:nvGrpSpPr>
        <p:grpSpPr>
          <a:xfrm>
            <a:off x="16706003" y="7300768"/>
            <a:ext cx="96792" cy="337133"/>
            <a:chOff x="16706003" y="7300768"/>
            <a:chExt cx="96792" cy="337133"/>
          </a:xfrm>
        </p:grpSpPr>
        <p:sp>
          <p:nvSpPr>
            <p:cNvPr id="110" name="Rectangle 109">
              <a:extLst>
                <a:ext uri="{FF2B5EF4-FFF2-40B4-BE49-F238E27FC236}">
                  <a16:creationId xmlns:a16="http://schemas.microsoft.com/office/drawing/2014/main" id="{C582181A-13A8-5753-2A6D-F7FBE1E9B79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1" name="Rectangle 110">
              <a:extLst>
                <a:ext uri="{FF2B5EF4-FFF2-40B4-BE49-F238E27FC236}">
                  <a16:creationId xmlns:a16="http://schemas.microsoft.com/office/drawing/2014/main" id="{7C72624A-E32B-0BAF-54BA-85D1AF725E6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2" name="Rectangle 111">
              <a:extLst>
                <a:ext uri="{FF2B5EF4-FFF2-40B4-BE49-F238E27FC236}">
                  <a16:creationId xmlns:a16="http://schemas.microsoft.com/office/drawing/2014/main" id="{8957CBA3-1C85-925C-6E0D-50A5A9078DC6}"/>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3" name="Rectangle 112">
              <a:extLst>
                <a:ext uri="{FF2B5EF4-FFF2-40B4-BE49-F238E27FC236}">
                  <a16:creationId xmlns:a16="http://schemas.microsoft.com/office/drawing/2014/main" id="{BDACFCF3-92DB-46A6-48EE-C5C7888666E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15" name="Group 114">
            <a:extLst>
              <a:ext uri="{FF2B5EF4-FFF2-40B4-BE49-F238E27FC236}">
                <a16:creationId xmlns:a16="http://schemas.microsoft.com/office/drawing/2014/main" id="{8DE529BA-08E5-8A53-99F3-220EC05E2D0A}"/>
              </a:ext>
            </a:extLst>
          </p:cNvPr>
          <p:cNvGrpSpPr/>
          <p:nvPr/>
        </p:nvGrpSpPr>
        <p:grpSpPr>
          <a:xfrm>
            <a:off x="17101761" y="7265945"/>
            <a:ext cx="96792" cy="337133"/>
            <a:chOff x="16706003" y="7300768"/>
            <a:chExt cx="96792" cy="337133"/>
          </a:xfrm>
        </p:grpSpPr>
        <p:sp>
          <p:nvSpPr>
            <p:cNvPr id="116" name="Rectangle 115">
              <a:extLst>
                <a:ext uri="{FF2B5EF4-FFF2-40B4-BE49-F238E27FC236}">
                  <a16:creationId xmlns:a16="http://schemas.microsoft.com/office/drawing/2014/main" id="{1EBA5930-4250-44FA-F1F5-6D2BE331AE5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7" name="Rectangle 116">
              <a:extLst>
                <a:ext uri="{FF2B5EF4-FFF2-40B4-BE49-F238E27FC236}">
                  <a16:creationId xmlns:a16="http://schemas.microsoft.com/office/drawing/2014/main" id="{812770BD-B6FD-6928-72C9-9A50454A43C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19" name="Rectangle 118">
              <a:extLst>
                <a:ext uri="{FF2B5EF4-FFF2-40B4-BE49-F238E27FC236}">
                  <a16:creationId xmlns:a16="http://schemas.microsoft.com/office/drawing/2014/main" id="{A049FBAE-04C8-7636-DD4B-85D2EACFB62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0" name="Rectangle 119">
              <a:extLst>
                <a:ext uri="{FF2B5EF4-FFF2-40B4-BE49-F238E27FC236}">
                  <a16:creationId xmlns:a16="http://schemas.microsoft.com/office/drawing/2014/main" id="{3096A461-1CA5-854D-B16E-C5EEBD441ED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21" name="Group 120">
            <a:extLst>
              <a:ext uri="{FF2B5EF4-FFF2-40B4-BE49-F238E27FC236}">
                <a16:creationId xmlns:a16="http://schemas.microsoft.com/office/drawing/2014/main" id="{5103EC4A-B107-1ECC-2132-5BB0ADAE5C6B}"/>
              </a:ext>
            </a:extLst>
          </p:cNvPr>
          <p:cNvGrpSpPr/>
          <p:nvPr/>
        </p:nvGrpSpPr>
        <p:grpSpPr>
          <a:xfrm>
            <a:off x="17351013" y="6442932"/>
            <a:ext cx="96792" cy="337133"/>
            <a:chOff x="16706003" y="7300768"/>
            <a:chExt cx="96792" cy="337133"/>
          </a:xfrm>
        </p:grpSpPr>
        <p:sp>
          <p:nvSpPr>
            <p:cNvPr id="122" name="Rectangle 121">
              <a:extLst>
                <a:ext uri="{FF2B5EF4-FFF2-40B4-BE49-F238E27FC236}">
                  <a16:creationId xmlns:a16="http://schemas.microsoft.com/office/drawing/2014/main" id="{A77B258F-7FDE-2FD8-B8EB-CBA98A970B4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3" name="Rectangle 122">
              <a:extLst>
                <a:ext uri="{FF2B5EF4-FFF2-40B4-BE49-F238E27FC236}">
                  <a16:creationId xmlns:a16="http://schemas.microsoft.com/office/drawing/2014/main" id="{7B0960B3-793D-9012-46B7-25FFD9F6D69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4" name="Rectangle 123">
              <a:extLst>
                <a:ext uri="{FF2B5EF4-FFF2-40B4-BE49-F238E27FC236}">
                  <a16:creationId xmlns:a16="http://schemas.microsoft.com/office/drawing/2014/main" id="{3D3EF22A-7BA3-EDAC-823D-7358F3C6B9E3}"/>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25" name="Rectangle 124">
              <a:extLst>
                <a:ext uri="{FF2B5EF4-FFF2-40B4-BE49-F238E27FC236}">
                  <a16:creationId xmlns:a16="http://schemas.microsoft.com/office/drawing/2014/main" id="{C91F4024-274F-506A-D13A-C619461C087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56" name="Group 155">
            <a:extLst>
              <a:ext uri="{FF2B5EF4-FFF2-40B4-BE49-F238E27FC236}">
                <a16:creationId xmlns:a16="http://schemas.microsoft.com/office/drawing/2014/main" id="{D0D1DA1A-EFBC-532A-A673-70CD89662079}"/>
              </a:ext>
            </a:extLst>
          </p:cNvPr>
          <p:cNvGrpSpPr/>
          <p:nvPr/>
        </p:nvGrpSpPr>
        <p:grpSpPr>
          <a:xfrm>
            <a:off x="18687308" y="6955731"/>
            <a:ext cx="96792" cy="337133"/>
            <a:chOff x="16706003" y="7300768"/>
            <a:chExt cx="96792" cy="337133"/>
          </a:xfrm>
        </p:grpSpPr>
        <p:sp>
          <p:nvSpPr>
            <p:cNvPr id="157" name="Rectangle 156">
              <a:extLst>
                <a:ext uri="{FF2B5EF4-FFF2-40B4-BE49-F238E27FC236}">
                  <a16:creationId xmlns:a16="http://schemas.microsoft.com/office/drawing/2014/main" id="{1363F713-555C-A158-6C69-5D91AB8A81E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58" name="Rectangle 157">
              <a:extLst>
                <a:ext uri="{FF2B5EF4-FFF2-40B4-BE49-F238E27FC236}">
                  <a16:creationId xmlns:a16="http://schemas.microsoft.com/office/drawing/2014/main" id="{F86E3F1B-203D-6198-933E-23441EDBA8D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0" name="Rectangle 159">
              <a:extLst>
                <a:ext uri="{FF2B5EF4-FFF2-40B4-BE49-F238E27FC236}">
                  <a16:creationId xmlns:a16="http://schemas.microsoft.com/office/drawing/2014/main" id="{D950ABEB-1EDE-AE3F-6E85-C720426785C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2" name="Rectangle 161">
              <a:extLst>
                <a:ext uri="{FF2B5EF4-FFF2-40B4-BE49-F238E27FC236}">
                  <a16:creationId xmlns:a16="http://schemas.microsoft.com/office/drawing/2014/main" id="{43C4F824-4089-372F-CAF8-791F2A2EE7C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63" name="Group 162">
            <a:extLst>
              <a:ext uri="{FF2B5EF4-FFF2-40B4-BE49-F238E27FC236}">
                <a16:creationId xmlns:a16="http://schemas.microsoft.com/office/drawing/2014/main" id="{C88C1243-3146-3BE3-B7D1-3C7E7102305C}"/>
              </a:ext>
            </a:extLst>
          </p:cNvPr>
          <p:cNvGrpSpPr/>
          <p:nvPr/>
        </p:nvGrpSpPr>
        <p:grpSpPr>
          <a:xfrm>
            <a:off x="19550249" y="6365499"/>
            <a:ext cx="96792" cy="337133"/>
            <a:chOff x="16706003" y="7300768"/>
            <a:chExt cx="96792" cy="337133"/>
          </a:xfrm>
        </p:grpSpPr>
        <p:sp>
          <p:nvSpPr>
            <p:cNvPr id="164" name="Rectangle 163">
              <a:extLst>
                <a:ext uri="{FF2B5EF4-FFF2-40B4-BE49-F238E27FC236}">
                  <a16:creationId xmlns:a16="http://schemas.microsoft.com/office/drawing/2014/main" id="{1E18FB26-97A5-EE94-4B58-91505E2FDFE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5" name="Rectangle 164">
              <a:extLst>
                <a:ext uri="{FF2B5EF4-FFF2-40B4-BE49-F238E27FC236}">
                  <a16:creationId xmlns:a16="http://schemas.microsoft.com/office/drawing/2014/main" id="{8D3FA4C4-FE56-CD66-5300-9599E1F3540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6" name="Rectangle 165">
              <a:extLst>
                <a:ext uri="{FF2B5EF4-FFF2-40B4-BE49-F238E27FC236}">
                  <a16:creationId xmlns:a16="http://schemas.microsoft.com/office/drawing/2014/main" id="{3B68B5F9-1D8B-9B10-4275-6A0B80BAC75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67" name="Rectangle 166">
              <a:extLst>
                <a:ext uri="{FF2B5EF4-FFF2-40B4-BE49-F238E27FC236}">
                  <a16:creationId xmlns:a16="http://schemas.microsoft.com/office/drawing/2014/main" id="{5EDBB881-241B-7786-39AF-96664970D7A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68" name="Group 167">
            <a:extLst>
              <a:ext uri="{FF2B5EF4-FFF2-40B4-BE49-F238E27FC236}">
                <a16:creationId xmlns:a16="http://schemas.microsoft.com/office/drawing/2014/main" id="{826F821E-4D0F-DCF1-8AFA-8D26F485B171}"/>
              </a:ext>
            </a:extLst>
          </p:cNvPr>
          <p:cNvGrpSpPr/>
          <p:nvPr/>
        </p:nvGrpSpPr>
        <p:grpSpPr>
          <a:xfrm>
            <a:off x="18844642" y="7687491"/>
            <a:ext cx="96792" cy="337133"/>
            <a:chOff x="16706003" y="7300768"/>
            <a:chExt cx="96792" cy="337133"/>
          </a:xfrm>
        </p:grpSpPr>
        <p:sp>
          <p:nvSpPr>
            <p:cNvPr id="169" name="Rectangle 168">
              <a:extLst>
                <a:ext uri="{FF2B5EF4-FFF2-40B4-BE49-F238E27FC236}">
                  <a16:creationId xmlns:a16="http://schemas.microsoft.com/office/drawing/2014/main" id="{FD0B5E95-3F59-60F0-41DB-B2AFDB32DE1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0" name="Rectangle 169">
              <a:extLst>
                <a:ext uri="{FF2B5EF4-FFF2-40B4-BE49-F238E27FC236}">
                  <a16:creationId xmlns:a16="http://schemas.microsoft.com/office/drawing/2014/main" id="{CDA49CED-109A-2A04-C22F-2C075F15521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1" name="Rectangle 170">
              <a:extLst>
                <a:ext uri="{FF2B5EF4-FFF2-40B4-BE49-F238E27FC236}">
                  <a16:creationId xmlns:a16="http://schemas.microsoft.com/office/drawing/2014/main" id="{F14AEA0E-0E8E-7A0A-77D8-3C6519338DB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2" name="Rectangle 171">
              <a:extLst>
                <a:ext uri="{FF2B5EF4-FFF2-40B4-BE49-F238E27FC236}">
                  <a16:creationId xmlns:a16="http://schemas.microsoft.com/office/drawing/2014/main" id="{932BF8F8-671B-AB80-5ED2-A0E74DA3A79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73" name="Group 172">
            <a:extLst>
              <a:ext uri="{FF2B5EF4-FFF2-40B4-BE49-F238E27FC236}">
                <a16:creationId xmlns:a16="http://schemas.microsoft.com/office/drawing/2014/main" id="{4FE9CF65-8896-F80E-A22E-A955213F0F21}"/>
              </a:ext>
            </a:extLst>
          </p:cNvPr>
          <p:cNvGrpSpPr/>
          <p:nvPr/>
        </p:nvGrpSpPr>
        <p:grpSpPr>
          <a:xfrm>
            <a:off x="19262838" y="7529186"/>
            <a:ext cx="96792" cy="337133"/>
            <a:chOff x="16706003" y="7300768"/>
            <a:chExt cx="96792" cy="337133"/>
          </a:xfrm>
        </p:grpSpPr>
        <p:sp>
          <p:nvSpPr>
            <p:cNvPr id="174" name="Rectangle 173">
              <a:extLst>
                <a:ext uri="{FF2B5EF4-FFF2-40B4-BE49-F238E27FC236}">
                  <a16:creationId xmlns:a16="http://schemas.microsoft.com/office/drawing/2014/main" id="{72A00922-B039-9827-FD98-E9E1AAD0698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6" name="Rectangle 175">
              <a:extLst>
                <a:ext uri="{FF2B5EF4-FFF2-40B4-BE49-F238E27FC236}">
                  <a16:creationId xmlns:a16="http://schemas.microsoft.com/office/drawing/2014/main" id="{F2533164-4F03-1534-FD97-A1CA55D2388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7" name="Rectangle 176">
              <a:extLst>
                <a:ext uri="{FF2B5EF4-FFF2-40B4-BE49-F238E27FC236}">
                  <a16:creationId xmlns:a16="http://schemas.microsoft.com/office/drawing/2014/main" id="{EB384F23-C9F0-EDF0-62E1-E6F8EB3306D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78" name="Rectangle 177">
              <a:extLst>
                <a:ext uri="{FF2B5EF4-FFF2-40B4-BE49-F238E27FC236}">
                  <a16:creationId xmlns:a16="http://schemas.microsoft.com/office/drawing/2014/main" id="{759799DF-8178-128F-E247-6A2BF9FBC56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79" name="Group 178">
            <a:extLst>
              <a:ext uri="{FF2B5EF4-FFF2-40B4-BE49-F238E27FC236}">
                <a16:creationId xmlns:a16="http://schemas.microsoft.com/office/drawing/2014/main" id="{71B3721C-30CA-04D2-EAA4-D78E96267CAA}"/>
              </a:ext>
            </a:extLst>
          </p:cNvPr>
          <p:cNvGrpSpPr/>
          <p:nvPr/>
        </p:nvGrpSpPr>
        <p:grpSpPr>
          <a:xfrm>
            <a:off x="17570869" y="8206257"/>
            <a:ext cx="96792" cy="337133"/>
            <a:chOff x="16706003" y="7300768"/>
            <a:chExt cx="96792" cy="337133"/>
          </a:xfrm>
        </p:grpSpPr>
        <p:sp>
          <p:nvSpPr>
            <p:cNvPr id="183" name="Rectangle 182">
              <a:extLst>
                <a:ext uri="{FF2B5EF4-FFF2-40B4-BE49-F238E27FC236}">
                  <a16:creationId xmlns:a16="http://schemas.microsoft.com/office/drawing/2014/main" id="{79293329-D438-15AB-1179-2F00BB6843E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84" name="Rectangle 183">
              <a:extLst>
                <a:ext uri="{FF2B5EF4-FFF2-40B4-BE49-F238E27FC236}">
                  <a16:creationId xmlns:a16="http://schemas.microsoft.com/office/drawing/2014/main" id="{F67E3F09-F985-244E-87CE-E9CD602684A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85" name="Rectangle 184">
              <a:extLst>
                <a:ext uri="{FF2B5EF4-FFF2-40B4-BE49-F238E27FC236}">
                  <a16:creationId xmlns:a16="http://schemas.microsoft.com/office/drawing/2014/main" id="{B62F06C1-DB16-AC11-AED7-FD83D106C62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86" name="Rectangle 185">
              <a:extLst>
                <a:ext uri="{FF2B5EF4-FFF2-40B4-BE49-F238E27FC236}">
                  <a16:creationId xmlns:a16="http://schemas.microsoft.com/office/drawing/2014/main" id="{9BD2ECD8-F312-3DBF-8B7B-3740C9419825}"/>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88" name="Group 187">
            <a:extLst>
              <a:ext uri="{FF2B5EF4-FFF2-40B4-BE49-F238E27FC236}">
                <a16:creationId xmlns:a16="http://schemas.microsoft.com/office/drawing/2014/main" id="{104D8A7D-C789-DC6F-1E7D-6C434E501FAC}"/>
              </a:ext>
            </a:extLst>
          </p:cNvPr>
          <p:cNvGrpSpPr/>
          <p:nvPr/>
        </p:nvGrpSpPr>
        <p:grpSpPr>
          <a:xfrm>
            <a:off x="18628754" y="8540021"/>
            <a:ext cx="96792" cy="337133"/>
            <a:chOff x="16706003" y="7300768"/>
            <a:chExt cx="96792" cy="337133"/>
          </a:xfrm>
        </p:grpSpPr>
        <p:sp>
          <p:nvSpPr>
            <p:cNvPr id="189" name="Rectangle 188">
              <a:extLst>
                <a:ext uri="{FF2B5EF4-FFF2-40B4-BE49-F238E27FC236}">
                  <a16:creationId xmlns:a16="http://schemas.microsoft.com/office/drawing/2014/main" id="{18CF9B1C-28D6-A41D-AA11-9DACBD94438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2" name="Rectangle 191">
              <a:extLst>
                <a:ext uri="{FF2B5EF4-FFF2-40B4-BE49-F238E27FC236}">
                  <a16:creationId xmlns:a16="http://schemas.microsoft.com/office/drawing/2014/main" id="{868F0F08-C0EB-CD93-0A03-CA649E74FFF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3" name="Rectangle 192">
              <a:extLst>
                <a:ext uri="{FF2B5EF4-FFF2-40B4-BE49-F238E27FC236}">
                  <a16:creationId xmlns:a16="http://schemas.microsoft.com/office/drawing/2014/main" id="{10DA50C8-610D-1CB1-8DD7-3F65599B448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4" name="Rectangle 193">
              <a:extLst>
                <a:ext uri="{FF2B5EF4-FFF2-40B4-BE49-F238E27FC236}">
                  <a16:creationId xmlns:a16="http://schemas.microsoft.com/office/drawing/2014/main" id="{1ACC9095-2BF5-64D9-8304-AA941FE88B7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96" name="Group 195">
            <a:extLst>
              <a:ext uri="{FF2B5EF4-FFF2-40B4-BE49-F238E27FC236}">
                <a16:creationId xmlns:a16="http://schemas.microsoft.com/office/drawing/2014/main" id="{BA3CE9B3-0773-E903-FCE7-C2BBA71E6D01}"/>
              </a:ext>
            </a:extLst>
          </p:cNvPr>
          <p:cNvGrpSpPr/>
          <p:nvPr/>
        </p:nvGrpSpPr>
        <p:grpSpPr>
          <a:xfrm>
            <a:off x="18873119" y="8374823"/>
            <a:ext cx="96792" cy="337133"/>
            <a:chOff x="16706003" y="7300768"/>
            <a:chExt cx="96792" cy="337133"/>
          </a:xfrm>
        </p:grpSpPr>
        <p:sp>
          <p:nvSpPr>
            <p:cNvPr id="197" name="Rectangle 196">
              <a:extLst>
                <a:ext uri="{FF2B5EF4-FFF2-40B4-BE49-F238E27FC236}">
                  <a16:creationId xmlns:a16="http://schemas.microsoft.com/office/drawing/2014/main" id="{53AC896F-9480-5620-7426-AEC9C471A30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99" name="Rectangle 198">
              <a:extLst>
                <a:ext uri="{FF2B5EF4-FFF2-40B4-BE49-F238E27FC236}">
                  <a16:creationId xmlns:a16="http://schemas.microsoft.com/office/drawing/2014/main" id="{F20920A5-52A4-D4E9-6E49-6675A49E2DA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0" name="Rectangle 199">
              <a:extLst>
                <a:ext uri="{FF2B5EF4-FFF2-40B4-BE49-F238E27FC236}">
                  <a16:creationId xmlns:a16="http://schemas.microsoft.com/office/drawing/2014/main" id="{F7782B9E-7FE5-ECF2-6F22-DA2FF9393C5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1" name="Rectangle 200">
              <a:extLst>
                <a:ext uri="{FF2B5EF4-FFF2-40B4-BE49-F238E27FC236}">
                  <a16:creationId xmlns:a16="http://schemas.microsoft.com/office/drawing/2014/main" id="{F6848271-1FA4-125F-BFD5-E8268545786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02" name="Group 201">
            <a:extLst>
              <a:ext uri="{FF2B5EF4-FFF2-40B4-BE49-F238E27FC236}">
                <a16:creationId xmlns:a16="http://schemas.microsoft.com/office/drawing/2014/main" id="{56B734F0-323E-A575-92E9-998CC13816DB}"/>
              </a:ext>
            </a:extLst>
          </p:cNvPr>
          <p:cNvGrpSpPr/>
          <p:nvPr/>
        </p:nvGrpSpPr>
        <p:grpSpPr>
          <a:xfrm>
            <a:off x="19916088" y="8833738"/>
            <a:ext cx="96792" cy="337133"/>
            <a:chOff x="16706003" y="7300768"/>
            <a:chExt cx="96792" cy="337133"/>
          </a:xfrm>
        </p:grpSpPr>
        <p:sp>
          <p:nvSpPr>
            <p:cNvPr id="204" name="Rectangle 203">
              <a:extLst>
                <a:ext uri="{FF2B5EF4-FFF2-40B4-BE49-F238E27FC236}">
                  <a16:creationId xmlns:a16="http://schemas.microsoft.com/office/drawing/2014/main" id="{3BAD9342-4A19-C9B6-B7B8-3D06BB13F26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5" name="Rectangle 204">
              <a:extLst>
                <a:ext uri="{FF2B5EF4-FFF2-40B4-BE49-F238E27FC236}">
                  <a16:creationId xmlns:a16="http://schemas.microsoft.com/office/drawing/2014/main" id="{664F1050-3EF2-AF78-0E2D-93DC2569FC7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6" name="Rectangle 205">
              <a:extLst>
                <a:ext uri="{FF2B5EF4-FFF2-40B4-BE49-F238E27FC236}">
                  <a16:creationId xmlns:a16="http://schemas.microsoft.com/office/drawing/2014/main" id="{73672A0F-FD4B-497C-88B3-7613C531D0F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07" name="Rectangle 206">
              <a:extLst>
                <a:ext uri="{FF2B5EF4-FFF2-40B4-BE49-F238E27FC236}">
                  <a16:creationId xmlns:a16="http://schemas.microsoft.com/office/drawing/2014/main" id="{AC37719C-B825-B127-AF96-A198069B3BD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08" name="Group 207">
            <a:extLst>
              <a:ext uri="{FF2B5EF4-FFF2-40B4-BE49-F238E27FC236}">
                <a16:creationId xmlns:a16="http://schemas.microsoft.com/office/drawing/2014/main" id="{3DADD0DC-7173-C21C-42ED-8E483354D5CD}"/>
              </a:ext>
            </a:extLst>
          </p:cNvPr>
          <p:cNvGrpSpPr/>
          <p:nvPr/>
        </p:nvGrpSpPr>
        <p:grpSpPr>
          <a:xfrm>
            <a:off x="16877563" y="9003603"/>
            <a:ext cx="96792" cy="337133"/>
            <a:chOff x="16706003" y="7300768"/>
            <a:chExt cx="96792" cy="337133"/>
          </a:xfrm>
        </p:grpSpPr>
        <p:sp>
          <p:nvSpPr>
            <p:cNvPr id="209" name="Rectangle 208">
              <a:extLst>
                <a:ext uri="{FF2B5EF4-FFF2-40B4-BE49-F238E27FC236}">
                  <a16:creationId xmlns:a16="http://schemas.microsoft.com/office/drawing/2014/main" id="{60355311-C944-DC8A-4BCC-A7B5169A4D4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0" name="Rectangle 209">
              <a:extLst>
                <a:ext uri="{FF2B5EF4-FFF2-40B4-BE49-F238E27FC236}">
                  <a16:creationId xmlns:a16="http://schemas.microsoft.com/office/drawing/2014/main" id="{D8E43BEB-FBC2-5976-D1DA-9510ED0CDFC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1" name="Rectangle 210">
              <a:extLst>
                <a:ext uri="{FF2B5EF4-FFF2-40B4-BE49-F238E27FC236}">
                  <a16:creationId xmlns:a16="http://schemas.microsoft.com/office/drawing/2014/main" id="{041CD7AA-F1AE-9754-B6B1-FEC10072278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2" name="Rectangle 211">
              <a:extLst>
                <a:ext uri="{FF2B5EF4-FFF2-40B4-BE49-F238E27FC236}">
                  <a16:creationId xmlns:a16="http://schemas.microsoft.com/office/drawing/2014/main" id="{882ECA63-453D-0E19-7B2A-B34BC4AD97A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13" name="Group 212">
            <a:extLst>
              <a:ext uri="{FF2B5EF4-FFF2-40B4-BE49-F238E27FC236}">
                <a16:creationId xmlns:a16="http://schemas.microsoft.com/office/drawing/2014/main" id="{08FE6EBF-B2C6-B0F2-E79F-B66F528CB87A}"/>
              </a:ext>
            </a:extLst>
          </p:cNvPr>
          <p:cNvGrpSpPr/>
          <p:nvPr/>
        </p:nvGrpSpPr>
        <p:grpSpPr>
          <a:xfrm>
            <a:off x="17830042" y="7560875"/>
            <a:ext cx="96792" cy="337133"/>
            <a:chOff x="16706003" y="7300768"/>
            <a:chExt cx="96792" cy="337133"/>
          </a:xfrm>
        </p:grpSpPr>
        <p:sp>
          <p:nvSpPr>
            <p:cNvPr id="214" name="Rectangle 213">
              <a:extLst>
                <a:ext uri="{FF2B5EF4-FFF2-40B4-BE49-F238E27FC236}">
                  <a16:creationId xmlns:a16="http://schemas.microsoft.com/office/drawing/2014/main" id="{8AF450E1-465D-5AEE-DE09-02435D9D27E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5" name="Rectangle 214">
              <a:extLst>
                <a:ext uri="{FF2B5EF4-FFF2-40B4-BE49-F238E27FC236}">
                  <a16:creationId xmlns:a16="http://schemas.microsoft.com/office/drawing/2014/main" id="{63D8D97D-54BC-1937-9624-4427E597F82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6" name="Rectangle 215">
              <a:extLst>
                <a:ext uri="{FF2B5EF4-FFF2-40B4-BE49-F238E27FC236}">
                  <a16:creationId xmlns:a16="http://schemas.microsoft.com/office/drawing/2014/main" id="{BB3AE0CD-CC37-EDD6-83DF-563FDFEA95B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17" name="Rectangle 216">
              <a:extLst>
                <a:ext uri="{FF2B5EF4-FFF2-40B4-BE49-F238E27FC236}">
                  <a16:creationId xmlns:a16="http://schemas.microsoft.com/office/drawing/2014/main" id="{D33608CC-1CE9-89A8-65DD-5CBE7463CC1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18" name="Group 217">
            <a:extLst>
              <a:ext uri="{FF2B5EF4-FFF2-40B4-BE49-F238E27FC236}">
                <a16:creationId xmlns:a16="http://schemas.microsoft.com/office/drawing/2014/main" id="{78804A2C-48F1-835B-3C0D-E93D3D708870}"/>
              </a:ext>
            </a:extLst>
          </p:cNvPr>
          <p:cNvGrpSpPr/>
          <p:nvPr/>
        </p:nvGrpSpPr>
        <p:grpSpPr>
          <a:xfrm>
            <a:off x="17958697" y="8776457"/>
            <a:ext cx="96792" cy="337133"/>
            <a:chOff x="16706003" y="7300768"/>
            <a:chExt cx="96792" cy="337133"/>
          </a:xfrm>
        </p:grpSpPr>
        <p:sp>
          <p:nvSpPr>
            <p:cNvPr id="219" name="Rectangle 218">
              <a:extLst>
                <a:ext uri="{FF2B5EF4-FFF2-40B4-BE49-F238E27FC236}">
                  <a16:creationId xmlns:a16="http://schemas.microsoft.com/office/drawing/2014/main" id="{CD59A9B5-0A3E-DD57-F41D-EFE04281E5D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0" name="Rectangle 219">
              <a:extLst>
                <a:ext uri="{FF2B5EF4-FFF2-40B4-BE49-F238E27FC236}">
                  <a16:creationId xmlns:a16="http://schemas.microsoft.com/office/drawing/2014/main" id="{D23A7836-72AB-8721-943D-777823BBF82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1" name="Rectangle 220">
              <a:extLst>
                <a:ext uri="{FF2B5EF4-FFF2-40B4-BE49-F238E27FC236}">
                  <a16:creationId xmlns:a16="http://schemas.microsoft.com/office/drawing/2014/main" id="{B0CEC676-9C7A-BBA6-4C15-6B2FF6E1D53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2" name="Rectangle 221">
              <a:extLst>
                <a:ext uri="{FF2B5EF4-FFF2-40B4-BE49-F238E27FC236}">
                  <a16:creationId xmlns:a16="http://schemas.microsoft.com/office/drawing/2014/main" id="{4AABE3AE-0231-B2F2-A24F-1435CBD56D2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23" name="Group 222">
            <a:extLst>
              <a:ext uri="{FF2B5EF4-FFF2-40B4-BE49-F238E27FC236}">
                <a16:creationId xmlns:a16="http://schemas.microsoft.com/office/drawing/2014/main" id="{5C4BBB8B-DF14-7CD0-35FC-E683FBEF9102}"/>
              </a:ext>
            </a:extLst>
          </p:cNvPr>
          <p:cNvGrpSpPr/>
          <p:nvPr/>
        </p:nvGrpSpPr>
        <p:grpSpPr>
          <a:xfrm>
            <a:off x="17282454" y="9526813"/>
            <a:ext cx="96792" cy="337133"/>
            <a:chOff x="16706003" y="7300768"/>
            <a:chExt cx="96792" cy="337133"/>
          </a:xfrm>
        </p:grpSpPr>
        <p:sp>
          <p:nvSpPr>
            <p:cNvPr id="224" name="Rectangle 223">
              <a:extLst>
                <a:ext uri="{FF2B5EF4-FFF2-40B4-BE49-F238E27FC236}">
                  <a16:creationId xmlns:a16="http://schemas.microsoft.com/office/drawing/2014/main" id="{4E15954B-89A1-4AB9-7CBC-E65C09ED690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5" name="Rectangle 224">
              <a:extLst>
                <a:ext uri="{FF2B5EF4-FFF2-40B4-BE49-F238E27FC236}">
                  <a16:creationId xmlns:a16="http://schemas.microsoft.com/office/drawing/2014/main" id="{852B5DBB-543C-0B0F-876C-A9FC3F71A33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6" name="Rectangle 225">
              <a:extLst>
                <a:ext uri="{FF2B5EF4-FFF2-40B4-BE49-F238E27FC236}">
                  <a16:creationId xmlns:a16="http://schemas.microsoft.com/office/drawing/2014/main" id="{C752A10A-75DE-4618-0ACC-E58BAFF9CDD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27" name="Rectangle 226">
              <a:extLst>
                <a:ext uri="{FF2B5EF4-FFF2-40B4-BE49-F238E27FC236}">
                  <a16:creationId xmlns:a16="http://schemas.microsoft.com/office/drawing/2014/main" id="{B4DA8666-5E19-A2F6-FE62-299DE870C5E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cxnSp>
        <p:nvCxnSpPr>
          <p:cNvPr id="228" name="Straight Connector 227">
            <a:extLst>
              <a:ext uri="{FF2B5EF4-FFF2-40B4-BE49-F238E27FC236}">
                <a16:creationId xmlns:a16="http://schemas.microsoft.com/office/drawing/2014/main" id="{C975EED0-F106-B5B9-68FB-C2A145F748F7}"/>
              </a:ext>
            </a:extLst>
          </p:cNvPr>
          <p:cNvCxnSpPr>
            <a:cxnSpLocks/>
            <a:stCxn id="3" idx="0"/>
            <a:endCxn id="113" idx="0"/>
          </p:cNvCxnSpPr>
          <p:nvPr/>
        </p:nvCxnSpPr>
        <p:spPr>
          <a:xfrm flipH="1" flipV="1">
            <a:off x="16754562" y="7553854"/>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2" name="Straight Connector 231">
            <a:extLst>
              <a:ext uri="{FF2B5EF4-FFF2-40B4-BE49-F238E27FC236}">
                <a16:creationId xmlns:a16="http://schemas.microsoft.com/office/drawing/2014/main" id="{3A28ABC9-60E7-0783-F4BB-CFA3B33056DB}"/>
              </a:ext>
            </a:extLst>
          </p:cNvPr>
          <p:cNvCxnSpPr>
            <a:cxnSpLocks/>
          </p:cNvCxnSpPr>
          <p:nvPr/>
        </p:nvCxnSpPr>
        <p:spPr>
          <a:xfrm flipH="1" flipV="1">
            <a:off x="17146213" y="7510605"/>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3" name="Straight Connector 232">
            <a:extLst>
              <a:ext uri="{FF2B5EF4-FFF2-40B4-BE49-F238E27FC236}">
                <a16:creationId xmlns:a16="http://schemas.microsoft.com/office/drawing/2014/main" id="{7F58EF93-0173-9CEB-97CD-E32842F897C4}"/>
              </a:ext>
            </a:extLst>
          </p:cNvPr>
          <p:cNvCxnSpPr>
            <a:cxnSpLocks/>
          </p:cNvCxnSpPr>
          <p:nvPr/>
        </p:nvCxnSpPr>
        <p:spPr>
          <a:xfrm flipV="1">
            <a:off x="17111527" y="9670411"/>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235" name="Straight Connector 234">
            <a:extLst>
              <a:ext uri="{FF2B5EF4-FFF2-40B4-BE49-F238E27FC236}">
                <a16:creationId xmlns:a16="http://schemas.microsoft.com/office/drawing/2014/main" id="{A4125B16-4C24-8346-540A-25007C802975}"/>
              </a:ext>
            </a:extLst>
          </p:cNvPr>
          <p:cNvCxnSpPr>
            <a:cxnSpLocks/>
          </p:cNvCxnSpPr>
          <p:nvPr/>
        </p:nvCxnSpPr>
        <p:spPr>
          <a:xfrm>
            <a:off x="16891262" y="9206236"/>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237" name="Straight Connector 236">
            <a:extLst>
              <a:ext uri="{FF2B5EF4-FFF2-40B4-BE49-F238E27FC236}">
                <a16:creationId xmlns:a16="http://schemas.microsoft.com/office/drawing/2014/main" id="{52FDBFFD-E3D5-DA04-67D0-88FB931C7F97}"/>
              </a:ext>
            </a:extLst>
          </p:cNvPr>
          <p:cNvCxnSpPr>
            <a:cxnSpLocks/>
            <a:endCxn id="221" idx="0"/>
          </p:cNvCxnSpPr>
          <p:nvPr/>
        </p:nvCxnSpPr>
        <p:spPr>
          <a:xfrm>
            <a:off x="17810123" y="8936071"/>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239" name="Straight Connector 238">
            <a:extLst>
              <a:ext uri="{FF2B5EF4-FFF2-40B4-BE49-F238E27FC236}">
                <a16:creationId xmlns:a16="http://schemas.microsoft.com/office/drawing/2014/main" id="{4A7F8C9A-344A-2FB4-5DBF-0F9D786D6F13}"/>
              </a:ext>
            </a:extLst>
          </p:cNvPr>
          <p:cNvCxnSpPr>
            <a:cxnSpLocks/>
            <a:endCxn id="216" idx="0"/>
          </p:cNvCxnSpPr>
          <p:nvPr/>
        </p:nvCxnSpPr>
        <p:spPr>
          <a:xfrm flipV="1">
            <a:off x="17768495" y="77260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1" name="Straight Connector 240">
            <a:extLst>
              <a:ext uri="{FF2B5EF4-FFF2-40B4-BE49-F238E27FC236}">
                <a16:creationId xmlns:a16="http://schemas.microsoft.com/office/drawing/2014/main" id="{CE828B17-E760-A0FE-C891-FBBA0E73CE8A}"/>
              </a:ext>
            </a:extLst>
          </p:cNvPr>
          <p:cNvCxnSpPr>
            <a:cxnSpLocks/>
          </p:cNvCxnSpPr>
          <p:nvPr/>
        </p:nvCxnSpPr>
        <p:spPr>
          <a:xfrm flipV="1">
            <a:off x="18759047" y="783531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2" name="Straight Connector 241">
            <a:extLst>
              <a:ext uri="{FF2B5EF4-FFF2-40B4-BE49-F238E27FC236}">
                <a16:creationId xmlns:a16="http://schemas.microsoft.com/office/drawing/2014/main" id="{5B9270AF-76C0-4682-664D-578B13C7CFA3}"/>
              </a:ext>
            </a:extLst>
          </p:cNvPr>
          <p:cNvCxnSpPr>
            <a:cxnSpLocks/>
          </p:cNvCxnSpPr>
          <p:nvPr/>
        </p:nvCxnSpPr>
        <p:spPr>
          <a:xfrm flipV="1">
            <a:off x="19324191" y="7578225"/>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3" name="Straight Connector 242">
            <a:extLst>
              <a:ext uri="{FF2B5EF4-FFF2-40B4-BE49-F238E27FC236}">
                <a16:creationId xmlns:a16="http://schemas.microsoft.com/office/drawing/2014/main" id="{3677EA29-E9F7-86AE-E61C-573AE36312AC}"/>
              </a:ext>
            </a:extLst>
          </p:cNvPr>
          <p:cNvCxnSpPr>
            <a:cxnSpLocks/>
          </p:cNvCxnSpPr>
          <p:nvPr/>
        </p:nvCxnSpPr>
        <p:spPr>
          <a:xfrm flipV="1">
            <a:off x="19820211" y="8947870"/>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4" name="Straight Connector 243">
            <a:extLst>
              <a:ext uri="{FF2B5EF4-FFF2-40B4-BE49-F238E27FC236}">
                <a16:creationId xmlns:a16="http://schemas.microsoft.com/office/drawing/2014/main" id="{DE32EEF2-C686-3F43-1973-CB1327488069}"/>
              </a:ext>
            </a:extLst>
          </p:cNvPr>
          <p:cNvCxnSpPr>
            <a:cxnSpLocks/>
          </p:cNvCxnSpPr>
          <p:nvPr/>
        </p:nvCxnSpPr>
        <p:spPr>
          <a:xfrm flipV="1">
            <a:off x="18940398" y="8362747"/>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5" name="Straight Connector 244">
            <a:extLst>
              <a:ext uri="{FF2B5EF4-FFF2-40B4-BE49-F238E27FC236}">
                <a16:creationId xmlns:a16="http://schemas.microsoft.com/office/drawing/2014/main" id="{D7082F7A-4F31-DF71-D899-BBD56B2B95C5}"/>
              </a:ext>
            </a:extLst>
          </p:cNvPr>
          <p:cNvCxnSpPr>
            <a:cxnSpLocks/>
          </p:cNvCxnSpPr>
          <p:nvPr/>
        </p:nvCxnSpPr>
        <p:spPr>
          <a:xfrm flipV="1">
            <a:off x="18550083" y="86865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6" name="Straight Connector 245">
            <a:extLst>
              <a:ext uri="{FF2B5EF4-FFF2-40B4-BE49-F238E27FC236}">
                <a16:creationId xmlns:a16="http://schemas.microsoft.com/office/drawing/2014/main" id="{3909EE54-4C86-723E-5152-662C1BB037B6}"/>
              </a:ext>
            </a:extLst>
          </p:cNvPr>
          <p:cNvCxnSpPr>
            <a:cxnSpLocks/>
            <a:endCxn id="165" idx="1"/>
          </p:cNvCxnSpPr>
          <p:nvPr/>
        </p:nvCxnSpPr>
        <p:spPr>
          <a:xfrm flipV="1">
            <a:off x="19430577" y="6488664"/>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248" name="Straight Connector 247">
            <a:extLst>
              <a:ext uri="{FF2B5EF4-FFF2-40B4-BE49-F238E27FC236}">
                <a16:creationId xmlns:a16="http://schemas.microsoft.com/office/drawing/2014/main" id="{5DCA2660-E39C-5FA6-A581-73EEF1FA5F2D}"/>
              </a:ext>
            </a:extLst>
          </p:cNvPr>
          <p:cNvCxnSpPr>
            <a:cxnSpLocks/>
            <a:endCxn id="125" idx="3"/>
          </p:cNvCxnSpPr>
          <p:nvPr/>
        </p:nvCxnSpPr>
        <p:spPr>
          <a:xfrm flipV="1">
            <a:off x="17387364" y="6738042"/>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250" name="Straight Connector 249">
            <a:extLst>
              <a:ext uri="{FF2B5EF4-FFF2-40B4-BE49-F238E27FC236}">
                <a16:creationId xmlns:a16="http://schemas.microsoft.com/office/drawing/2014/main" id="{8C6C561F-5C0D-3FE3-8F17-304DFE672B84}"/>
              </a:ext>
            </a:extLst>
          </p:cNvPr>
          <p:cNvCxnSpPr>
            <a:cxnSpLocks/>
          </p:cNvCxnSpPr>
          <p:nvPr/>
        </p:nvCxnSpPr>
        <p:spPr>
          <a:xfrm flipV="1">
            <a:off x="18701917" y="7014263"/>
            <a:ext cx="60086" cy="161823"/>
          </a:xfrm>
          <a:prstGeom prst="line">
            <a:avLst/>
          </a:prstGeom>
        </p:spPr>
        <p:style>
          <a:lnRef idx="1">
            <a:schemeClr val="accent3"/>
          </a:lnRef>
          <a:fillRef idx="0">
            <a:schemeClr val="accent3"/>
          </a:fillRef>
          <a:effectRef idx="0">
            <a:schemeClr val="accent3"/>
          </a:effectRef>
          <a:fontRef idx="minor">
            <a:schemeClr val="tx1"/>
          </a:fontRef>
        </p:style>
      </p:cxnSp>
      <p:pic>
        <p:nvPicPr>
          <p:cNvPr id="253" name="Graphic 252" descr="User with solid fill">
            <a:extLst>
              <a:ext uri="{FF2B5EF4-FFF2-40B4-BE49-F238E27FC236}">
                <a16:creationId xmlns:a16="http://schemas.microsoft.com/office/drawing/2014/main" id="{FA033FB9-7169-D503-A6FA-208FA30BA4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531627" y="6793640"/>
            <a:ext cx="914400" cy="914400"/>
          </a:xfrm>
          <a:prstGeom prst="rect">
            <a:avLst/>
          </a:prstGeom>
        </p:spPr>
      </p:pic>
      <p:cxnSp>
        <p:nvCxnSpPr>
          <p:cNvPr id="39" name="Connector: Elbow 38">
            <a:extLst>
              <a:ext uri="{FF2B5EF4-FFF2-40B4-BE49-F238E27FC236}">
                <a16:creationId xmlns:a16="http://schemas.microsoft.com/office/drawing/2014/main" id="{D5B88DFF-F645-59AE-9E06-4599674B45DA}"/>
              </a:ext>
            </a:extLst>
          </p:cNvPr>
          <p:cNvCxnSpPr>
            <a:cxnSpLocks/>
            <a:endCxn id="27" idx="3"/>
          </p:cNvCxnSpPr>
          <p:nvPr/>
        </p:nvCxnSpPr>
        <p:spPr>
          <a:xfrm rot="10800000" flipV="1">
            <a:off x="14364586" y="8535306"/>
            <a:ext cx="8035724" cy="3260854"/>
          </a:xfrm>
          <a:prstGeom prst="bentConnector3">
            <a:avLst>
              <a:gd name="adj1" fmla="val -280"/>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90" name="Rectangle: Rounded Corners 189">
            <a:extLst>
              <a:ext uri="{FF2B5EF4-FFF2-40B4-BE49-F238E27FC236}">
                <a16:creationId xmlns:a16="http://schemas.microsoft.com/office/drawing/2014/main" id="{D93E82AE-A466-7604-4DD3-850D1BABBDCD}"/>
              </a:ext>
            </a:extLst>
          </p:cNvPr>
          <p:cNvSpPr/>
          <p:nvPr/>
        </p:nvSpPr>
        <p:spPr>
          <a:xfrm>
            <a:off x="21200820" y="7953990"/>
            <a:ext cx="1595139"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Reasoning</a:t>
            </a:r>
          </a:p>
        </p:txBody>
      </p:sp>
      <p:sp>
        <p:nvSpPr>
          <p:cNvPr id="18" name="Isosceles Triangle 17">
            <a:extLst>
              <a:ext uri="{FF2B5EF4-FFF2-40B4-BE49-F238E27FC236}">
                <a16:creationId xmlns:a16="http://schemas.microsoft.com/office/drawing/2014/main" id="{C80F3E66-131D-2AA3-34A5-63B0E03F4263}"/>
              </a:ext>
            </a:extLst>
          </p:cNvPr>
          <p:cNvSpPr/>
          <p:nvPr/>
        </p:nvSpPr>
        <p:spPr>
          <a:xfrm rot="10481900">
            <a:off x="21844337" y="7573255"/>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7" name="Rectangle 36">
            <a:extLst>
              <a:ext uri="{FF2B5EF4-FFF2-40B4-BE49-F238E27FC236}">
                <a16:creationId xmlns:a16="http://schemas.microsoft.com/office/drawing/2014/main" id="{4A094A68-71CF-159C-0566-6064B710DE67}"/>
              </a:ext>
            </a:extLst>
          </p:cNvPr>
          <p:cNvSpPr/>
          <p:nvPr/>
        </p:nvSpPr>
        <p:spPr>
          <a:xfrm>
            <a:off x="7928366" y="7372183"/>
            <a:ext cx="1826624" cy="56148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latin typeface="Aptos" panose="020B0004020202020204" pitchFamily="34" charset="0"/>
              </a:rPr>
              <a:t>Digital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Assets</a:t>
            </a:r>
          </a:p>
        </p:txBody>
      </p:sp>
      <p:sp>
        <p:nvSpPr>
          <p:cNvPr id="38" name="Rectangle 37">
            <a:extLst>
              <a:ext uri="{FF2B5EF4-FFF2-40B4-BE49-F238E27FC236}">
                <a16:creationId xmlns:a16="http://schemas.microsoft.com/office/drawing/2014/main" id="{1F3201E6-9E3B-C595-5304-3CEE1F96A8E9}"/>
              </a:ext>
            </a:extLst>
          </p:cNvPr>
          <p:cNvSpPr/>
          <p:nvPr/>
        </p:nvSpPr>
        <p:spPr>
          <a:xfrm>
            <a:off x="7919603" y="8021635"/>
            <a:ext cx="1826624" cy="56148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latin typeface="Aptos" panose="020B0004020202020204" pitchFamily="34" charset="0"/>
              </a:rPr>
              <a:t>Engineering Tools</a:t>
            </a:r>
          </a:p>
        </p:txBody>
      </p:sp>
      <p:cxnSp>
        <p:nvCxnSpPr>
          <p:cNvPr id="57" name="Connector: Elbow 56">
            <a:extLst>
              <a:ext uri="{FF2B5EF4-FFF2-40B4-BE49-F238E27FC236}">
                <a16:creationId xmlns:a16="http://schemas.microsoft.com/office/drawing/2014/main" id="{1F6A22AF-7BC6-B10D-1540-884D1DE03109}"/>
              </a:ext>
            </a:extLst>
          </p:cNvPr>
          <p:cNvCxnSpPr>
            <a:cxnSpLocks/>
            <a:stCxn id="53" idx="3"/>
            <a:endCxn id="20" idx="1"/>
          </p:cNvCxnSpPr>
          <p:nvPr/>
        </p:nvCxnSpPr>
        <p:spPr>
          <a:xfrm>
            <a:off x="9754990" y="7018615"/>
            <a:ext cx="1039041" cy="635956"/>
          </a:xfrm>
          <a:prstGeom prst="bentConnector3">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35395EF-41E5-FA37-12AF-017C92C38D61}"/>
              </a:ext>
            </a:extLst>
          </p:cNvPr>
          <p:cNvCxnSpPr>
            <a:cxnSpLocks/>
            <a:stCxn id="38" idx="3"/>
            <a:endCxn id="20" idx="1"/>
          </p:cNvCxnSpPr>
          <p:nvPr/>
        </p:nvCxnSpPr>
        <p:spPr>
          <a:xfrm flipV="1">
            <a:off x="9746227" y="7654571"/>
            <a:ext cx="1047804" cy="647807"/>
          </a:xfrm>
          <a:prstGeom prst="bentConnector3">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80FE3CC0-801B-C493-86C0-4DA0E904A095}"/>
              </a:ext>
            </a:extLst>
          </p:cNvPr>
          <p:cNvCxnSpPr>
            <a:cxnSpLocks/>
            <a:stCxn id="37" idx="3"/>
            <a:endCxn id="20" idx="1"/>
          </p:cNvCxnSpPr>
          <p:nvPr/>
        </p:nvCxnSpPr>
        <p:spPr>
          <a:xfrm>
            <a:off x="9754990" y="7652926"/>
            <a:ext cx="1039041" cy="1645"/>
          </a:xfrm>
          <a:prstGeom prst="bentConnector3">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A8E80FAF-852A-85D7-A59E-26E214904514}"/>
              </a:ext>
            </a:extLst>
          </p:cNvPr>
          <p:cNvCxnSpPr>
            <a:cxnSpLocks/>
            <a:stCxn id="53" idx="1"/>
            <a:endCxn id="27" idx="1"/>
          </p:cNvCxnSpPr>
          <p:nvPr/>
        </p:nvCxnSpPr>
        <p:spPr>
          <a:xfrm rot="10800000" flipH="1" flipV="1">
            <a:off x="7928366" y="7018614"/>
            <a:ext cx="4536578" cy="4777545"/>
          </a:xfrm>
          <a:prstGeom prst="bentConnector3">
            <a:avLst>
              <a:gd name="adj1" fmla="val -11338"/>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DA0B4F1-2614-1664-4616-8B220A5F6661}"/>
              </a:ext>
            </a:extLst>
          </p:cNvPr>
          <p:cNvCxnSpPr>
            <a:cxnSpLocks/>
            <a:stCxn id="37" idx="1"/>
            <a:endCxn id="27" idx="1"/>
          </p:cNvCxnSpPr>
          <p:nvPr/>
        </p:nvCxnSpPr>
        <p:spPr>
          <a:xfrm rot="10800000" flipH="1" flipV="1">
            <a:off x="7928366" y="7652926"/>
            <a:ext cx="4536578" cy="4143234"/>
          </a:xfrm>
          <a:prstGeom prst="bentConnector3">
            <a:avLst>
              <a:gd name="adj1" fmla="val -11128"/>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D62B835-0100-B946-B9B2-9AF51AF1D6C6}"/>
              </a:ext>
            </a:extLst>
          </p:cNvPr>
          <p:cNvCxnSpPr>
            <a:cxnSpLocks/>
            <a:stCxn id="38" idx="1"/>
            <a:endCxn id="27" idx="1"/>
          </p:cNvCxnSpPr>
          <p:nvPr/>
        </p:nvCxnSpPr>
        <p:spPr>
          <a:xfrm rot="10800000" flipH="1" flipV="1">
            <a:off x="7919602" y="8302378"/>
            <a:ext cx="4545341" cy="3493782"/>
          </a:xfrm>
          <a:prstGeom prst="bentConnector3">
            <a:avLst>
              <a:gd name="adj1" fmla="val -10897"/>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34379A58-1505-7C72-1506-E1D44F436FBE}"/>
              </a:ext>
            </a:extLst>
          </p:cNvPr>
          <p:cNvCxnSpPr>
            <a:stCxn id="190" idx="3"/>
            <a:endCxn id="21" idx="1"/>
          </p:cNvCxnSpPr>
          <p:nvPr/>
        </p:nvCxnSpPr>
        <p:spPr>
          <a:xfrm>
            <a:off x="22795959" y="8236584"/>
            <a:ext cx="325768" cy="6975"/>
          </a:xfrm>
          <a:prstGeom prst="straightConnector1">
            <a:avLst/>
          </a:prstGeom>
          <a:ln w="38100">
            <a:solidFill>
              <a:srgbClr val="00B0F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573CDB26-8759-8B56-9288-0E34E2679FE0}"/>
              </a:ext>
            </a:extLst>
          </p:cNvPr>
          <p:cNvSpPr/>
          <p:nvPr/>
        </p:nvSpPr>
        <p:spPr>
          <a:xfrm>
            <a:off x="17212759" y="12302049"/>
            <a:ext cx="2143125" cy="1559240"/>
          </a:xfrm>
          <a:prstGeom prst="roundRect">
            <a:avLst/>
          </a:prstGeom>
          <a:solidFill>
            <a:srgbClr val="00B0F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Aptos" panose="020B0004020202020204" pitchFamily="34" charset="0"/>
              </a:rPr>
              <a:t>Generative </a:t>
            </a:r>
            <a:br>
              <a:rPr lang="en-US" b="1" dirty="0">
                <a:solidFill>
                  <a:schemeClr val="tx1"/>
                </a:solidFill>
                <a:latin typeface="Aptos" panose="020B0004020202020204" pitchFamily="34" charset="0"/>
              </a:rPr>
            </a:br>
            <a:r>
              <a:rPr lang="en-US" b="1" dirty="0">
                <a:solidFill>
                  <a:schemeClr val="tx1"/>
                </a:solidFill>
                <a:latin typeface="Aptos" panose="020B0004020202020204" pitchFamily="34" charset="0"/>
              </a:rPr>
              <a:t>AI Agents</a:t>
            </a:r>
          </a:p>
        </p:txBody>
      </p:sp>
      <p:sp>
        <p:nvSpPr>
          <p:cNvPr id="26" name="Rectangle: Rounded Corners 25">
            <a:extLst>
              <a:ext uri="{FF2B5EF4-FFF2-40B4-BE49-F238E27FC236}">
                <a16:creationId xmlns:a16="http://schemas.microsoft.com/office/drawing/2014/main" id="{B18905F3-E237-F999-8FB4-DC4AFB7E0594}"/>
              </a:ext>
            </a:extLst>
          </p:cNvPr>
          <p:cNvSpPr/>
          <p:nvPr/>
        </p:nvSpPr>
        <p:spPr>
          <a:xfrm>
            <a:off x="17327551" y="12457792"/>
            <a:ext cx="1899642"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panose="020B0004020202020204" pitchFamily="34" charset="0"/>
              </a:rPr>
              <a:t>Planning and Coordination</a:t>
            </a:r>
          </a:p>
        </p:txBody>
      </p:sp>
    </p:spTree>
    <p:extLst>
      <p:ext uri="{BB962C8B-B14F-4D97-AF65-F5344CB8AC3E}">
        <p14:creationId xmlns:p14="http://schemas.microsoft.com/office/powerpoint/2010/main" val="4285876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0F6D4EB8-A757-28C8-22DE-622D6B20F8B1}"/>
              </a:ext>
            </a:extLst>
          </p:cNvPr>
          <p:cNvSpPr txBox="1"/>
          <p:nvPr/>
        </p:nvSpPr>
        <p:spPr>
          <a:xfrm>
            <a:off x="16591060" y="9960464"/>
            <a:ext cx="878692" cy="307777"/>
          </a:xfrm>
          <a:prstGeom prst="rect">
            <a:avLst/>
          </a:prstGeom>
          <a:noFill/>
        </p:spPr>
        <p:txBody>
          <a:bodyPr wrap="square" rtlCol="0">
            <a:spAutoFit/>
          </a:bodyPr>
          <a:lstStyle/>
          <a:p>
            <a:pPr algn="ctr"/>
            <a:r>
              <a:rPr lang="en-US" sz="1400" dirty="0"/>
              <a:t>P(x5)</a:t>
            </a:r>
          </a:p>
        </p:txBody>
      </p:sp>
      <p:sp>
        <p:nvSpPr>
          <p:cNvPr id="63" name="Rectangle: Rounded Corners 62">
            <a:extLst>
              <a:ext uri="{FF2B5EF4-FFF2-40B4-BE49-F238E27FC236}">
                <a16:creationId xmlns:a16="http://schemas.microsoft.com/office/drawing/2014/main" id="{01B274BB-24DB-04A5-EA23-B5BAFF045A02}"/>
              </a:ext>
            </a:extLst>
          </p:cNvPr>
          <p:cNvSpPr/>
          <p:nvPr/>
        </p:nvSpPr>
        <p:spPr>
          <a:xfrm>
            <a:off x="16815000" y="991669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988F6C0-730E-0C8B-323B-409C4092BC11}"/>
              </a:ext>
            </a:extLst>
          </p:cNvPr>
          <p:cNvSpPr/>
          <p:nvPr/>
        </p:nvSpPr>
        <p:spPr>
          <a:xfrm>
            <a:off x="10794031" y="7305345"/>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Multi-Modal Perception</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20210330" y="4774004"/>
            <a:ext cx="1595139"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 Interaction</a:t>
            </a:r>
          </a:p>
        </p:txBody>
      </p:sp>
      <p:cxnSp>
        <p:nvCxnSpPr>
          <p:cNvPr id="23" name="Straight Arrow Connector 22">
            <a:extLst>
              <a:ext uri="{FF2B5EF4-FFF2-40B4-BE49-F238E27FC236}">
                <a16:creationId xmlns:a16="http://schemas.microsoft.com/office/drawing/2014/main" id="{3FC19974-F25A-C392-38BB-6840F22C4D5A}"/>
              </a:ext>
            </a:extLst>
          </p:cNvPr>
          <p:cNvCxnSpPr>
            <a:cxnSpLocks/>
          </p:cNvCxnSpPr>
          <p:nvPr/>
        </p:nvCxnSpPr>
        <p:spPr>
          <a:xfrm>
            <a:off x="9910408" y="7452625"/>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A8BFEB-8B2C-1F06-59E2-A64AD15C6C0A}"/>
              </a:ext>
            </a:extLst>
          </p:cNvPr>
          <p:cNvSpPr/>
          <p:nvPr/>
        </p:nvSpPr>
        <p:spPr>
          <a:xfrm>
            <a:off x="12464944" y="11453260"/>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 System</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3231947" y="7318074"/>
            <a:ext cx="2005986"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Formal Knowledge Representation</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12530372" y="7654571"/>
            <a:ext cx="701575" cy="1024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5237933" y="7664811"/>
            <a:ext cx="714432" cy="1153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D1381A5-DBAB-54FE-7562-699B87A35D65}"/>
              </a:ext>
            </a:extLst>
          </p:cNvPr>
          <p:cNvGrpSpPr/>
          <p:nvPr/>
        </p:nvGrpSpPr>
        <p:grpSpPr>
          <a:xfrm>
            <a:off x="16564567" y="6293519"/>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334067" y="8124592"/>
            <a:ext cx="878692" cy="307777"/>
          </a:xfrm>
          <a:prstGeom prst="rect">
            <a:avLst/>
          </a:prstGeom>
          <a:noFill/>
        </p:spPr>
        <p:txBody>
          <a:bodyPr wrap="square" rtlCol="0">
            <a:spAutoFit/>
          </a:bodyPr>
          <a:lstStyle/>
          <a:p>
            <a:pPr algn="ctr"/>
            <a:r>
              <a:rPr lang="en-US" sz="1400" dirty="0"/>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013337" y="7166999"/>
            <a:ext cx="878692" cy="307777"/>
          </a:xfrm>
          <a:prstGeom prst="rect">
            <a:avLst/>
          </a:prstGeom>
          <a:noFill/>
        </p:spPr>
        <p:txBody>
          <a:bodyPr wrap="square" rtlCol="0">
            <a:spAutoFit/>
          </a:bodyPr>
          <a:lstStyle/>
          <a:p>
            <a:pPr algn="ctr"/>
            <a:r>
              <a:rPr lang="en-US" sz="1400" dirty="0"/>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8850197" y="5990844"/>
            <a:ext cx="878692" cy="307777"/>
          </a:xfrm>
          <a:prstGeom prst="rect">
            <a:avLst/>
          </a:prstGeom>
          <a:noFill/>
        </p:spPr>
        <p:txBody>
          <a:bodyPr wrap="square" rtlCol="0">
            <a:spAutoFit/>
          </a:bodyPr>
          <a:lstStyle/>
          <a:p>
            <a:pPr algn="ctr"/>
            <a:r>
              <a:rPr lang="en-US" sz="1400" dirty="0"/>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231971" y="9261832"/>
            <a:ext cx="878692" cy="307777"/>
          </a:xfrm>
          <a:prstGeom prst="rect">
            <a:avLst/>
          </a:prstGeom>
          <a:noFill/>
        </p:spPr>
        <p:txBody>
          <a:bodyPr wrap="square" rtlCol="0">
            <a:spAutoFit/>
          </a:bodyPr>
          <a:lstStyle/>
          <a:p>
            <a:pPr algn="ctr"/>
            <a:r>
              <a:rPr lang="en-US" sz="1400" dirty="0"/>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165450" y="8173843"/>
            <a:ext cx="878692" cy="307777"/>
          </a:xfrm>
          <a:prstGeom prst="rect">
            <a:avLst/>
          </a:prstGeom>
          <a:noFill/>
        </p:spPr>
        <p:txBody>
          <a:bodyPr wrap="square" rtlCol="0">
            <a:spAutoFit/>
          </a:bodyPr>
          <a:lstStyle/>
          <a:p>
            <a:pPr algn="ctr"/>
            <a:r>
              <a:rPr lang="en-US" sz="1400" dirty="0"/>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268822" y="9170871"/>
            <a:ext cx="878692" cy="307777"/>
          </a:xfrm>
          <a:prstGeom prst="rect">
            <a:avLst/>
          </a:prstGeom>
          <a:noFill/>
        </p:spPr>
        <p:txBody>
          <a:bodyPr wrap="square" rtlCol="0">
            <a:spAutoFit/>
          </a:bodyPr>
          <a:lstStyle/>
          <a:p>
            <a:pPr algn="ctr"/>
            <a:r>
              <a:rPr lang="en-US" sz="1400" dirty="0"/>
              <a:t>P(x6)</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6995378" y="7905190"/>
            <a:ext cx="878692" cy="307777"/>
          </a:xfrm>
          <a:prstGeom prst="rect">
            <a:avLst/>
          </a:prstGeom>
          <a:noFill/>
        </p:spPr>
        <p:txBody>
          <a:bodyPr wrap="square" rtlCol="0">
            <a:spAutoFit/>
          </a:bodyPr>
          <a:lstStyle/>
          <a:p>
            <a:pPr algn="ctr"/>
            <a:r>
              <a:rPr lang="en-US" sz="1400" dirty="0"/>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019181" y="7027431"/>
            <a:ext cx="878692" cy="307777"/>
          </a:xfrm>
          <a:prstGeom prst="rect">
            <a:avLst/>
          </a:prstGeom>
          <a:noFill/>
        </p:spPr>
        <p:txBody>
          <a:bodyPr wrap="square" rtlCol="0">
            <a:spAutoFit/>
          </a:bodyPr>
          <a:lstStyle/>
          <a:p>
            <a:pPr algn="ctr"/>
            <a:r>
              <a:rPr lang="en-US" sz="1400" dirty="0"/>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244598" y="7430860"/>
            <a:ext cx="878692" cy="307777"/>
          </a:xfrm>
          <a:prstGeom prst="rect">
            <a:avLst/>
          </a:prstGeom>
          <a:noFill/>
        </p:spPr>
        <p:txBody>
          <a:bodyPr wrap="square" rtlCol="0">
            <a:spAutoFit/>
          </a:bodyPr>
          <a:lstStyle/>
          <a:p>
            <a:pPr algn="ctr"/>
            <a:r>
              <a:rPr lang="en-US" sz="1400" dirty="0"/>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245800" y="8939649"/>
            <a:ext cx="878692" cy="307777"/>
          </a:xfrm>
          <a:prstGeom prst="rect">
            <a:avLst/>
          </a:prstGeom>
          <a:noFill/>
        </p:spPr>
        <p:txBody>
          <a:bodyPr wrap="square" rtlCol="0">
            <a:spAutoFit/>
          </a:bodyPr>
          <a:lstStyle/>
          <a:p>
            <a:pPr algn="ctr"/>
            <a:r>
              <a:rPr lang="en-US" sz="1400" dirty="0"/>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786788" y="9005059"/>
            <a:ext cx="878692" cy="307777"/>
          </a:xfrm>
          <a:prstGeom prst="rect">
            <a:avLst/>
          </a:prstGeom>
          <a:noFill/>
        </p:spPr>
        <p:txBody>
          <a:bodyPr wrap="square" rtlCol="0">
            <a:spAutoFit/>
          </a:bodyPr>
          <a:lstStyle/>
          <a:p>
            <a:pPr algn="ctr"/>
            <a:r>
              <a:rPr lang="en-US" sz="1400" dirty="0"/>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489052" y="8146905"/>
            <a:ext cx="878692" cy="307777"/>
          </a:xfrm>
          <a:prstGeom prst="rect">
            <a:avLst/>
          </a:prstGeom>
          <a:noFill/>
        </p:spPr>
        <p:txBody>
          <a:bodyPr wrap="square" rtlCol="0">
            <a:spAutoFit/>
          </a:bodyPr>
          <a:lstStyle/>
          <a:p>
            <a:pPr algn="ctr"/>
            <a:r>
              <a:rPr lang="en-US" sz="1400" dirty="0"/>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750062" y="7295202"/>
            <a:ext cx="878692" cy="307777"/>
          </a:xfrm>
          <a:prstGeom prst="rect">
            <a:avLst/>
          </a:prstGeom>
          <a:noFill/>
        </p:spPr>
        <p:txBody>
          <a:bodyPr wrap="square" rtlCol="0">
            <a:spAutoFit/>
          </a:bodyPr>
          <a:lstStyle/>
          <a:p>
            <a:pPr algn="ctr"/>
            <a:r>
              <a:rPr lang="en-US" sz="1400" dirty="0"/>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787847" y="8266407"/>
            <a:ext cx="878692" cy="307777"/>
          </a:xfrm>
          <a:prstGeom prst="rect">
            <a:avLst/>
          </a:prstGeom>
          <a:noFill/>
        </p:spPr>
        <p:txBody>
          <a:bodyPr wrap="square" rtlCol="0">
            <a:spAutoFit/>
          </a:bodyPr>
          <a:lstStyle/>
          <a:p>
            <a:pPr algn="ctr"/>
            <a:r>
              <a:rPr lang="en-US" sz="1400" dirty="0"/>
              <a:t>P(y8)</a:t>
            </a:r>
          </a:p>
        </p:txBody>
      </p:sp>
      <p:sp>
        <p:nvSpPr>
          <p:cNvPr id="150" name="Oval 149">
            <a:extLst>
              <a:ext uri="{FF2B5EF4-FFF2-40B4-BE49-F238E27FC236}">
                <a16:creationId xmlns:a16="http://schemas.microsoft.com/office/drawing/2014/main" id="{B7239F52-1655-E722-0EC5-6CCCDA0528E7}"/>
              </a:ext>
            </a:extLst>
          </p:cNvPr>
          <p:cNvSpPr/>
          <p:nvPr/>
        </p:nvSpPr>
        <p:spPr>
          <a:xfrm>
            <a:off x="15911359" y="5782954"/>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0" name="Rectangle: Rounded Corners 179">
            <a:extLst>
              <a:ext uri="{FF2B5EF4-FFF2-40B4-BE49-F238E27FC236}">
                <a16:creationId xmlns:a16="http://schemas.microsoft.com/office/drawing/2014/main" id="{8B73F188-4254-151B-D1CC-CC94F4C2EA07}"/>
              </a:ext>
            </a:extLst>
          </p:cNvPr>
          <p:cNvSpPr/>
          <p:nvPr/>
        </p:nvSpPr>
        <p:spPr>
          <a:xfrm>
            <a:off x="484354" y="17439362"/>
            <a:ext cx="2236645"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Beliefs update with evidence</a:t>
            </a:r>
          </a:p>
        </p:txBody>
      </p:sp>
      <p:sp>
        <p:nvSpPr>
          <p:cNvPr id="187" name="Rectangle: Rounded Corners 186">
            <a:extLst>
              <a:ext uri="{FF2B5EF4-FFF2-40B4-BE49-F238E27FC236}">
                <a16:creationId xmlns:a16="http://schemas.microsoft.com/office/drawing/2014/main" id="{739FAA0A-ACFB-73EC-F7A2-6BE05C966387}"/>
              </a:ext>
            </a:extLst>
          </p:cNvPr>
          <p:cNvSpPr/>
          <p:nvPr/>
        </p:nvSpPr>
        <p:spPr>
          <a:xfrm>
            <a:off x="481341" y="18839213"/>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Consistency checks</a:t>
            </a:r>
          </a:p>
        </p:txBody>
      </p:sp>
      <p:sp>
        <p:nvSpPr>
          <p:cNvPr id="22" name="TextBox 21">
            <a:extLst>
              <a:ext uri="{FF2B5EF4-FFF2-40B4-BE49-F238E27FC236}">
                <a16:creationId xmlns:a16="http://schemas.microsoft.com/office/drawing/2014/main" id="{B46ECFA6-D3E7-EF5B-FF05-C84AAF814BED}"/>
              </a:ext>
            </a:extLst>
          </p:cNvPr>
          <p:cNvSpPr txBox="1"/>
          <p:nvPr/>
        </p:nvSpPr>
        <p:spPr>
          <a:xfrm>
            <a:off x="16765601" y="10880648"/>
            <a:ext cx="3311977" cy="369332"/>
          </a:xfrm>
          <a:prstGeom prst="rect">
            <a:avLst/>
          </a:prstGeom>
          <a:noFill/>
        </p:spPr>
        <p:txBody>
          <a:bodyPr wrap="square" rtlCol="0">
            <a:spAutoFit/>
          </a:bodyPr>
          <a:lstStyle/>
          <a:p>
            <a:pPr algn="ctr"/>
            <a:r>
              <a:rPr lang="en-US" b="1" dirty="0"/>
              <a:t>System Model</a:t>
            </a:r>
          </a:p>
        </p:txBody>
      </p:sp>
      <p:cxnSp>
        <p:nvCxnSpPr>
          <p:cNvPr id="25" name="Straight Arrow Connector 24">
            <a:extLst>
              <a:ext uri="{FF2B5EF4-FFF2-40B4-BE49-F238E27FC236}">
                <a16:creationId xmlns:a16="http://schemas.microsoft.com/office/drawing/2014/main" id="{CFB01792-6C05-A86B-5819-729C0F9D9F4C}"/>
              </a:ext>
            </a:extLst>
          </p:cNvPr>
          <p:cNvCxnSpPr>
            <a:cxnSpLocks/>
          </p:cNvCxnSpPr>
          <p:nvPr/>
        </p:nvCxnSpPr>
        <p:spPr>
          <a:xfrm flipH="1">
            <a:off x="9910408" y="7717200"/>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FCA4C83B-CF5A-0A89-7A2F-84C31DB6D577}"/>
              </a:ext>
            </a:extLst>
          </p:cNvPr>
          <p:cNvSpPr/>
          <p:nvPr/>
        </p:nvSpPr>
        <p:spPr>
          <a:xfrm>
            <a:off x="517051" y="18137576"/>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Enable audit trails and provenance</a:t>
            </a:r>
          </a:p>
        </p:txBody>
      </p:sp>
      <p:sp>
        <p:nvSpPr>
          <p:cNvPr id="44" name="Isosceles Triangle 43">
            <a:extLst>
              <a:ext uri="{FF2B5EF4-FFF2-40B4-BE49-F238E27FC236}">
                <a16:creationId xmlns:a16="http://schemas.microsoft.com/office/drawing/2014/main" id="{98DFFB73-B371-9E16-2B00-76C9740DADB3}"/>
              </a:ext>
            </a:extLst>
          </p:cNvPr>
          <p:cNvSpPr/>
          <p:nvPr/>
        </p:nvSpPr>
        <p:spPr>
          <a:xfrm rot="19513426">
            <a:off x="20028112" y="10003493"/>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5" name="Group 254">
            <a:extLst>
              <a:ext uri="{FF2B5EF4-FFF2-40B4-BE49-F238E27FC236}">
                <a16:creationId xmlns:a16="http://schemas.microsoft.com/office/drawing/2014/main" id="{C3CA522B-B172-C8A9-ABC1-D231684116C4}"/>
              </a:ext>
            </a:extLst>
          </p:cNvPr>
          <p:cNvGrpSpPr/>
          <p:nvPr/>
        </p:nvGrpSpPr>
        <p:grpSpPr>
          <a:xfrm>
            <a:off x="7904421" y="6758819"/>
            <a:ext cx="1891177" cy="1558463"/>
            <a:chOff x="8217877" y="7610326"/>
            <a:chExt cx="1556011" cy="1558463"/>
          </a:xfrm>
        </p:grpSpPr>
        <p:sp>
          <p:nvSpPr>
            <p:cNvPr id="51" name="Rectangle 50">
              <a:extLst>
                <a:ext uri="{FF2B5EF4-FFF2-40B4-BE49-F238E27FC236}">
                  <a16:creationId xmlns:a16="http://schemas.microsoft.com/office/drawing/2014/main" id="{3B934190-CDD5-A9B2-EA83-540DE8DD0EBC}"/>
                </a:ext>
              </a:extLst>
            </p:cNvPr>
            <p:cNvSpPr/>
            <p:nvPr/>
          </p:nvSpPr>
          <p:spPr>
            <a:xfrm>
              <a:off x="8217877" y="76103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52" name="Rectangle 51">
              <a:extLst>
                <a:ext uri="{FF2B5EF4-FFF2-40B4-BE49-F238E27FC236}">
                  <a16:creationId xmlns:a16="http://schemas.microsoft.com/office/drawing/2014/main" id="{E2AE0FC7-9A50-01EF-6258-2434935445DD}"/>
                </a:ext>
              </a:extLst>
            </p:cNvPr>
            <p:cNvSpPr/>
            <p:nvPr/>
          </p:nvSpPr>
          <p:spPr>
            <a:xfrm>
              <a:off x="8370277" y="77627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53" name="Rectangle 52">
              <a:extLst>
                <a:ext uri="{FF2B5EF4-FFF2-40B4-BE49-F238E27FC236}">
                  <a16:creationId xmlns:a16="http://schemas.microsoft.com/office/drawing/2014/main" id="{86329976-71D7-0802-EB90-25186C70E739}"/>
                </a:ext>
              </a:extLst>
            </p:cNvPr>
            <p:cNvSpPr/>
            <p:nvPr/>
          </p:nvSpPr>
          <p:spPr>
            <a:xfrm>
              <a:off x="8522677" y="79151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grpSp>
      <p:cxnSp>
        <p:nvCxnSpPr>
          <p:cNvPr id="65" name="Straight Connector 64">
            <a:extLst>
              <a:ext uri="{FF2B5EF4-FFF2-40B4-BE49-F238E27FC236}">
                <a16:creationId xmlns:a16="http://schemas.microsoft.com/office/drawing/2014/main" id="{0BF95D8F-5E99-5029-3D9D-95AD823DD987}"/>
              </a:ext>
            </a:extLst>
          </p:cNvPr>
          <p:cNvCxnSpPr>
            <a:stCxn id="16" idx="4"/>
          </p:cNvCxnSpPr>
          <p:nvPr/>
        </p:nvCxnSpPr>
        <p:spPr>
          <a:xfrm>
            <a:off x="17030406" y="9905836"/>
            <a:ext cx="0" cy="155774"/>
          </a:xfrm>
          <a:prstGeom prst="line">
            <a:avLst/>
          </a:prstGeom>
        </p:spPr>
        <p:style>
          <a:lnRef idx="1">
            <a:schemeClr val="accent3"/>
          </a:lnRef>
          <a:fillRef idx="0">
            <a:schemeClr val="accent3"/>
          </a:fillRef>
          <a:effectRef idx="0">
            <a:schemeClr val="accent3"/>
          </a:effectRef>
          <a:fontRef idx="minor">
            <a:schemeClr val="tx1"/>
          </a:fontRef>
        </p:style>
      </p:cxnSp>
      <p:sp>
        <p:nvSpPr>
          <p:cNvPr id="66" name="Rectangle: Rounded Corners 65">
            <a:extLst>
              <a:ext uri="{FF2B5EF4-FFF2-40B4-BE49-F238E27FC236}">
                <a16:creationId xmlns:a16="http://schemas.microsoft.com/office/drawing/2014/main" id="{F5CB45E9-1ADE-DE50-5489-87C2F873EE80}"/>
              </a:ext>
            </a:extLst>
          </p:cNvPr>
          <p:cNvSpPr/>
          <p:nvPr/>
        </p:nvSpPr>
        <p:spPr>
          <a:xfrm>
            <a:off x="17492931" y="918977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07B65A6A-D82E-AADA-FFA4-818D82C14DE5}"/>
              </a:ext>
            </a:extLst>
          </p:cNvPr>
          <p:cNvSpPr/>
          <p:nvPr/>
        </p:nvSpPr>
        <p:spPr>
          <a:xfrm>
            <a:off x="17019064" y="899426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31296E9-2215-9BB1-79EE-1A039C34ADB2}"/>
              </a:ext>
            </a:extLst>
          </p:cNvPr>
          <p:cNvSpPr/>
          <p:nvPr/>
        </p:nvSpPr>
        <p:spPr>
          <a:xfrm>
            <a:off x="16593236" y="816554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FAE42688-410F-EEAD-7A23-AD4A69ECB079}"/>
              </a:ext>
            </a:extLst>
          </p:cNvPr>
          <p:cNvSpPr/>
          <p:nvPr/>
        </p:nvSpPr>
        <p:spPr>
          <a:xfrm>
            <a:off x="17234885" y="797113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53748C2-362C-9128-4543-AC7FFA96C2F9}"/>
              </a:ext>
            </a:extLst>
          </p:cNvPr>
          <p:cNvSpPr/>
          <p:nvPr/>
        </p:nvSpPr>
        <p:spPr>
          <a:xfrm>
            <a:off x="17246045" y="723497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6A8CAA8-539D-FC39-E931-AB2DF20B3261}"/>
              </a:ext>
            </a:extLst>
          </p:cNvPr>
          <p:cNvSpPr/>
          <p:nvPr/>
        </p:nvSpPr>
        <p:spPr>
          <a:xfrm>
            <a:off x="17981252" y="729462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9141910-8138-749F-B9AA-807676906F2C}"/>
              </a:ext>
            </a:extLst>
          </p:cNvPr>
          <p:cNvSpPr/>
          <p:nvPr/>
        </p:nvSpPr>
        <p:spPr>
          <a:xfrm>
            <a:off x="18255602" y="70073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E315D943-EFE7-5797-8107-7EFF8E4AF667}"/>
              </a:ext>
            </a:extLst>
          </p:cNvPr>
          <p:cNvSpPr/>
          <p:nvPr/>
        </p:nvSpPr>
        <p:spPr>
          <a:xfrm>
            <a:off x="17756235" y="81419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9A2CC95D-BCA4-10F6-3F23-661028BAF544}"/>
              </a:ext>
            </a:extLst>
          </p:cNvPr>
          <p:cNvSpPr/>
          <p:nvPr/>
        </p:nvSpPr>
        <p:spPr>
          <a:xfrm>
            <a:off x="18412530" y="819600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C212D10B-4841-3901-DB05-DDE59B88BD83}"/>
              </a:ext>
            </a:extLst>
          </p:cNvPr>
          <p:cNvSpPr/>
          <p:nvPr/>
        </p:nvSpPr>
        <p:spPr>
          <a:xfrm>
            <a:off x="18489127" y="899395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A0B36983-C064-4D8E-BD88-1AD88DAED54C}"/>
              </a:ext>
            </a:extLst>
          </p:cNvPr>
          <p:cNvSpPr/>
          <p:nvPr/>
        </p:nvSpPr>
        <p:spPr>
          <a:xfrm>
            <a:off x="19004309" y="829584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89865016-7603-7F2D-049E-6438445D8A67}"/>
              </a:ext>
            </a:extLst>
          </p:cNvPr>
          <p:cNvSpPr/>
          <p:nvPr/>
        </p:nvSpPr>
        <p:spPr>
          <a:xfrm>
            <a:off x="19465924" y="929997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DF8D7CD7-00DE-07F8-7676-51AEDF9B320B}"/>
              </a:ext>
            </a:extLst>
          </p:cNvPr>
          <p:cNvSpPr/>
          <p:nvPr/>
        </p:nvSpPr>
        <p:spPr>
          <a:xfrm>
            <a:off x="19480430" y="7470754"/>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A082B9D3-39C5-4431-63E5-E0DB164FF265}"/>
              </a:ext>
            </a:extLst>
          </p:cNvPr>
          <p:cNvSpPr/>
          <p:nvPr/>
        </p:nvSpPr>
        <p:spPr>
          <a:xfrm>
            <a:off x="19079200" y="600998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6FBEA336-089C-DB94-6B91-4BC2611DA117}"/>
              </a:ext>
            </a:extLst>
          </p:cNvPr>
          <p:cNvCxnSpPr>
            <a:stCxn id="66" idx="0"/>
            <a:endCxn id="7" idx="4"/>
          </p:cNvCxnSpPr>
          <p:nvPr/>
        </p:nvCxnSpPr>
        <p:spPr>
          <a:xfrm flipH="1" flipV="1">
            <a:off x="17676623" y="9153777"/>
            <a:ext cx="16923" cy="35996"/>
          </a:xfrm>
          <a:prstGeom prst="line">
            <a:avLst/>
          </a:prstGeom>
        </p:spPr>
        <p:style>
          <a:lnRef idx="1">
            <a:schemeClr val="accent3"/>
          </a:lnRef>
          <a:fillRef idx="0">
            <a:schemeClr val="accent3"/>
          </a:fillRef>
          <a:effectRef idx="0">
            <a:schemeClr val="accent3"/>
          </a:effectRef>
          <a:fontRef idx="minor">
            <a:schemeClr val="tx1"/>
          </a:fontRef>
        </p:style>
      </p:cxnSp>
      <p:cxnSp>
        <p:nvCxnSpPr>
          <p:cNvPr id="83" name="Straight Connector 82">
            <a:extLst>
              <a:ext uri="{FF2B5EF4-FFF2-40B4-BE49-F238E27FC236}">
                <a16:creationId xmlns:a16="http://schemas.microsoft.com/office/drawing/2014/main" id="{6E236BEF-0EA9-2423-D0F9-E35275867B1F}"/>
              </a:ext>
            </a:extLst>
          </p:cNvPr>
          <p:cNvCxnSpPr>
            <a:stCxn id="145" idx="2"/>
            <a:endCxn id="139" idx="1"/>
          </p:cNvCxnSpPr>
          <p:nvPr/>
        </p:nvCxnSpPr>
        <p:spPr>
          <a:xfrm>
            <a:off x="17226134" y="9312836"/>
            <a:ext cx="42688" cy="141023"/>
          </a:xfrm>
          <a:prstGeom prst="line">
            <a:avLst/>
          </a:prstGeom>
        </p:spPr>
        <p:style>
          <a:lnRef idx="1">
            <a:schemeClr val="accent3"/>
          </a:lnRef>
          <a:fillRef idx="0">
            <a:schemeClr val="accent3"/>
          </a:fillRef>
          <a:effectRef idx="0">
            <a:schemeClr val="accent3"/>
          </a:effectRef>
          <a:fontRef idx="minor">
            <a:schemeClr val="tx1"/>
          </a:fontRef>
        </p:style>
      </p:cxnSp>
      <p:cxnSp>
        <p:nvCxnSpPr>
          <p:cNvPr id="84" name="Straight Connector 83">
            <a:extLst>
              <a:ext uri="{FF2B5EF4-FFF2-40B4-BE49-F238E27FC236}">
                <a16:creationId xmlns:a16="http://schemas.microsoft.com/office/drawing/2014/main" id="{38BE81F9-6753-5DB5-4FFD-758599474F7A}"/>
              </a:ext>
            </a:extLst>
          </p:cNvPr>
          <p:cNvCxnSpPr>
            <a:cxnSpLocks/>
            <a:stCxn id="73" idx="1"/>
          </p:cNvCxnSpPr>
          <p:nvPr/>
        </p:nvCxnSpPr>
        <p:spPr>
          <a:xfrm>
            <a:off x="17756235" y="829584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85" name="Straight Connector 84">
            <a:extLst>
              <a:ext uri="{FF2B5EF4-FFF2-40B4-BE49-F238E27FC236}">
                <a16:creationId xmlns:a16="http://schemas.microsoft.com/office/drawing/2014/main" id="{A6B5C95A-AED4-0369-5D2A-11DCCF370C14}"/>
              </a:ext>
            </a:extLst>
          </p:cNvPr>
          <p:cNvCxnSpPr>
            <a:cxnSpLocks/>
            <a:stCxn id="5" idx="4"/>
            <a:endCxn id="74" idx="0"/>
          </p:cNvCxnSpPr>
          <p:nvPr/>
        </p:nvCxnSpPr>
        <p:spPr>
          <a:xfrm>
            <a:off x="18604797" y="8133623"/>
            <a:ext cx="8348" cy="62383"/>
          </a:xfrm>
          <a:prstGeom prst="line">
            <a:avLst/>
          </a:prstGeom>
        </p:spPr>
        <p:style>
          <a:lnRef idx="1">
            <a:schemeClr val="accent3"/>
          </a:lnRef>
          <a:fillRef idx="0">
            <a:schemeClr val="accent3"/>
          </a:fillRef>
          <a:effectRef idx="0">
            <a:schemeClr val="accent3"/>
          </a:effectRef>
          <a:fontRef idx="minor">
            <a:schemeClr val="tx1"/>
          </a:fontRef>
        </p:style>
      </p:cxnSp>
      <p:cxnSp>
        <p:nvCxnSpPr>
          <p:cNvPr id="86" name="Straight Connector 85">
            <a:extLst>
              <a:ext uri="{FF2B5EF4-FFF2-40B4-BE49-F238E27FC236}">
                <a16:creationId xmlns:a16="http://schemas.microsoft.com/office/drawing/2014/main" id="{10139A96-CD0F-C7AD-070B-1A6747170AA0}"/>
              </a:ext>
            </a:extLst>
          </p:cNvPr>
          <p:cNvCxnSpPr>
            <a:cxnSpLocks/>
            <a:endCxn id="76" idx="2"/>
          </p:cNvCxnSpPr>
          <p:nvPr/>
        </p:nvCxnSpPr>
        <p:spPr>
          <a:xfrm flipH="1" flipV="1">
            <a:off x="19204924" y="8603617"/>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87" name="Straight Connector 86">
            <a:extLst>
              <a:ext uri="{FF2B5EF4-FFF2-40B4-BE49-F238E27FC236}">
                <a16:creationId xmlns:a16="http://schemas.microsoft.com/office/drawing/2014/main" id="{E56095E3-0D89-4024-60CB-383B17A6C29F}"/>
              </a:ext>
            </a:extLst>
          </p:cNvPr>
          <p:cNvCxnSpPr>
            <a:cxnSpLocks/>
            <a:stCxn id="8" idx="3"/>
            <a:endCxn id="77" idx="0"/>
          </p:cNvCxnSpPr>
          <p:nvPr/>
        </p:nvCxnSpPr>
        <p:spPr>
          <a:xfrm>
            <a:off x="19519002" y="9204218"/>
            <a:ext cx="147537" cy="95753"/>
          </a:xfrm>
          <a:prstGeom prst="line">
            <a:avLst/>
          </a:prstGeom>
        </p:spPr>
        <p:style>
          <a:lnRef idx="1">
            <a:schemeClr val="accent3"/>
          </a:lnRef>
          <a:fillRef idx="0">
            <a:schemeClr val="accent3"/>
          </a:fillRef>
          <a:effectRef idx="0">
            <a:schemeClr val="accent3"/>
          </a:effectRef>
          <a:fontRef idx="minor">
            <a:schemeClr val="tx1"/>
          </a:fontRef>
        </p:style>
      </p:cxnSp>
      <p:cxnSp>
        <p:nvCxnSpPr>
          <p:cNvPr id="88" name="Straight Connector 87">
            <a:extLst>
              <a:ext uri="{FF2B5EF4-FFF2-40B4-BE49-F238E27FC236}">
                <a16:creationId xmlns:a16="http://schemas.microsoft.com/office/drawing/2014/main" id="{8ED6E820-D4C8-4C59-C93B-1A6667CC9D53}"/>
              </a:ext>
            </a:extLst>
          </p:cNvPr>
          <p:cNvCxnSpPr>
            <a:cxnSpLocks/>
            <a:stCxn id="144" idx="0"/>
            <a:endCxn id="75" idx="0"/>
          </p:cNvCxnSpPr>
          <p:nvPr/>
        </p:nvCxnSpPr>
        <p:spPr>
          <a:xfrm>
            <a:off x="18685146" y="8939649"/>
            <a:ext cx="4596" cy="5431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8658A3FF-7501-2644-713C-EDAFC70D4BF3}"/>
              </a:ext>
            </a:extLst>
          </p:cNvPr>
          <p:cNvCxnSpPr>
            <a:cxnSpLocks/>
            <a:stCxn id="134" idx="0"/>
            <a:endCxn id="68" idx="0"/>
          </p:cNvCxnSpPr>
          <p:nvPr/>
        </p:nvCxnSpPr>
        <p:spPr>
          <a:xfrm>
            <a:off x="16773413" y="8124592"/>
            <a:ext cx="20438"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90A55F09-A360-0586-3070-0FB525D69A81}"/>
              </a:ext>
            </a:extLst>
          </p:cNvPr>
          <p:cNvCxnSpPr>
            <a:cxnSpLocks/>
          </p:cNvCxnSpPr>
          <p:nvPr/>
        </p:nvCxnSpPr>
        <p:spPr>
          <a:xfrm>
            <a:off x="17387364" y="7433492"/>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A1E8DCEC-2650-A816-64CB-C8919227C3A6}"/>
              </a:ext>
            </a:extLst>
          </p:cNvPr>
          <p:cNvCxnSpPr>
            <a:cxnSpLocks/>
          </p:cNvCxnSpPr>
          <p:nvPr/>
        </p:nvCxnSpPr>
        <p:spPr>
          <a:xfrm>
            <a:off x="17404987" y="77883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5" name="Straight Connector 104">
            <a:extLst>
              <a:ext uri="{FF2B5EF4-FFF2-40B4-BE49-F238E27FC236}">
                <a16:creationId xmlns:a16="http://schemas.microsoft.com/office/drawing/2014/main" id="{8A284D5F-2C35-3087-0665-17D99D4D4F3E}"/>
              </a:ext>
            </a:extLst>
          </p:cNvPr>
          <p:cNvCxnSpPr>
            <a:cxnSpLocks/>
          </p:cNvCxnSpPr>
          <p:nvPr/>
        </p:nvCxnSpPr>
        <p:spPr>
          <a:xfrm>
            <a:off x="18166692" y="7470754"/>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a:extLst>
              <a:ext uri="{FF2B5EF4-FFF2-40B4-BE49-F238E27FC236}">
                <a16:creationId xmlns:a16="http://schemas.microsoft.com/office/drawing/2014/main" id="{33E40316-3F9A-FBDC-7569-E8C7D792E922}"/>
              </a:ext>
            </a:extLst>
          </p:cNvPr>
          <p:cNvCxnSpPr>
            <a:cxnSpLocks/>
          </p:cNvCxnSpPr>
          <p:nvPr/>
        </p:nvCxnSpPr>
        <p:spPr>
          <a:xfrm>
            <a:off x="18430162" y="69115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7" name="Straight Connector 106">
            <a:extLst>
              <a:ext uri="{FF2B5EF4-FFF2-40B4-BE49-F238E27FC236}">
                <a16:creationId xmlns:a16="http://schemas.microsoft.com/office/drawing/2014/main" id="{A1C0194D-58E3-93DF-81A8-4DC0A8ADEF5E}"/>
              </a:ext>
            </a:extLst>
          </p:cNvPr>
          <p:cNvCxnSpPr>
            <a:cxnSpLocks/>
          </p:cNvCxnSpPr>
          <p:nvPr/>
        </p:nvCxnSpPr>
        <p:spPr>
          <a:xfrm>
            <a:off x="19482395" y="7492205"/>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8" name="Straight Connector 107">
            <a:extLst>
              <a:ext uri="{FF2B5EF4-FFF2-40B4-BE49-F238E27FC236}">
                <a16:creationId xmlns:a16="http://schemas.microsoft.com/office/drawing/2014/main" id="{E2ABA301-F752-3FEA-B7D8-A9881BF89C35}"/>
              </a:ext>
            </a:extLst>
          </p:cNvPr>
          <p:cNvCxnSpPr>
            <a:cxnSpLocks/>
          </p:cNvCxnSpPr>
          <p:nvPr/>
        </p:nvCxnSpPr>
        <p:spPr>
          <a:xfrm>
            <a:off x="19274524" y="6217206"/>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114" name="Group 113">
            <a:extLst>
              <a:ext uri="{FF2B5EF4-FFF2-40B4-BE49-F238E27FC236}">
                <a16:creationId xmlns:a16="http://schemas.microsoft.com/office/drawing/2014/main" id="{6C3456B9-EA09-AC91-4437-A08472B7CC20}"/>
              </a:ext>
            </a:extLst>
          </p:cNvPr>
          <p:cNvGrpSpPr/>
          <p:nvPr/>
        </p:nvGrpSpPr>
        <p:grpSpPr>
          <a:xfrm>
            <a:off x="16706003" y="7300768"/>
            <a:ext cx="96792" cy="337133"/>
            <a:chOff x="16706003" y="7300768"/>
            <a:chExt cx="96792" cy="337133"/>
          </a:xfrm>
        </p:grpSpPr>
        <p:sp>
          <p:nvSpPr>
            <p:cNvPr id="110" name="Rectangle 109">
              <a:extLst>
                <a:ext uri="{FF2B5EF4-FFF2-40B4-BE49-F238E27FC236}">
                  <a16:creationId xmlns:a16="http://schemas.microsoft.com/office/drawing/2014/main" id="{C582181A-13A8-5753-2A6D-F7FBE1E9B79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C72624A-E32B-0BAF-54BA-85D1AF725E6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57CBA3-1C85-925C-6E0D-50A5A9078DC6}"/>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BDACFCF3-92DB-46A6-48EE-C5C7888666E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8DE529BA-08E5-8A53-99F3-220EC05E2D0A}"/>
              </a:ext>
            </a:extLst>
          </p:cNvPr>
          <p:cNvGrpSpPr/>
          <p:nvPr/>
        </p:nvGrpSpPr>
        <p:grpSpPr>
          <a:xfrm>
            <a:off x="17101761" y="7265945"/>
            <a:ext cx="96792" cy="337133"/>
            <a:chOff x="16706003" y="7300768"/>
            <a:chExt cx="96792" cy="337133"/>
          </a:xfrm>
        </p:grpSpPr>
        <p:sp>
          <p:nvSpPr>
            <p:cNvPr id="116" name="Rectangle 115">
              <a:extLst>
                <a:ext uri="{FF2B5EF4-FFF2-40B4-BE49-F238E27FC236}">
                  <a16:creationId xmlns:a16="http://schemas.microsoft.com/office/drawing/2014/main" id="{1EBA5930-4250-44FA-F1F5-6D2BE331AE5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12770BD-B6FD-6928-72C9-9A50454A43C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049FBAE-04C8-7636-DD4B-85D2EACFB62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3096A461-1CA5-854D-B16E-C5EEBD441ED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5103EC4A-B107-1ECC-2132-5BB0ADAE5C6B}"/>
              </a:ext>
            </a:extLst>
          </p:cNvPr>
          <p:cNvGrpSpPr/>
          <p:nvPr/>
        </p:nvGrpSpPr>
        <p:grpSpPr>
          <a:xfrm>
            <a:off x="17351013" y="6442932"/>
            <a:ext cx="96792" cy="337133"/>
            <a:chOff x="16706003" y="7300768"/>
            <a:chExt cx="96792" cy="337133"/>
          </a:xfrm>
        </p:grpSpPr>
        <p:sp>
          <p:nvSpPr>
            <p:cNvPr id="122" name="Rectangle 121">
              <a:extLst>
                <a:ext uri="{FF2B5EF4-FFF2-40B4-BE49-F238E27FC236}">
                  <a16:creationId xmlns:a16="http://schemas.microsoft.com/office/drawing/2014/main" id="{A77B258F-7FDE-2FD8-B8EB-CBA98A970B4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B0960B3-793D-9012-46B7-25FFD9F6D69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D3EF22A-7BA3-EDAC-823D-7358F3C6B9E3}"/>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91F4024-274F-506A-D13A-C619461C087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D0D1DA1A-EFBC-532A-A673-70CD89662079}"/>
              </a:ext>
            </a:extLst>
          </p:cNvPr>
          <p:cNvGrpSpPr/>
          <p:nvPr/>
        </p:nvGrpSpPr>
        <p:grpSpPr>
          <a:xfrm>
            <a:off x="18687308" y="6955731"/>
            <a:ext cx="96792" cy="337133"/>
            <a:chOff x="16706003" y="7300768"/>
            <a:chExt cx="96792" cy="337133"/>
          </a:xfrm>
        </p:grpSpPr>
        <p:sp>
          <p:nvSpPr>
            <p:cNvPr id="157" name="Rectangle 156">
              <a:extLst>
                <a:ext uri="{FF2B5EF4-FFF2-40B4-BE49-F238E27FC236}">
                  <a16:creationId xmlns:a16="http://schemas.microsoft.com/office/drawing/2014/main" id="{1363F713-555C-A158-6C69-5D91AB8A81E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F86E3F1B-203D-6198-933E-23441EDBA8D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D950ABEB-1EDE-AE3F-6E85-C720426785C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43C4F824-4089-372F-CAF8-791F2A2EE7C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C88C1243-3146-3BE3-B7D1-3C7E7102305C}"/>
              </a:ext>
            </a:extLst>
          </p:cNvPr>
          <p:cNvGrpSpPr/>
          <p:nvPr/>
        </p:nvGrpSpPr>
        <p:grpSpPr>
          <a:xfrm>
            <a:off x="19550249" y="6365499"/>
            <a:ext cx="96792" cy="337133"/>
            <a:chOff x="16706003" y="7300768"/>
            <a:chExt cx="96792" cy="337133"/>
          </a:xfrm>
        </p:grpSpPr>
        <p:sp>
          <p:nvSpPr>
            <p:cNvPr id="164" name="Rectangle 163">
              <a:extLst>
                <a:ext uri="{FF2B5EF4-FFF2-40B4-BE49-F238E27FC236}">
                  <a16:creationId xmlns:a16="http://schemas.microsoft.com/office/drawing/2014/main" id="{1E18FB26-97A5-EE94-4B58-91505E2FDFE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8D3FA4C4-FE56-CD66-5300-9599E1F3540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3B68B5F9-1D8B-9B10-4275-6A0B80BAC75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EDBB881-241B-7786-39AF-96664970D7A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826F821E-4D0F-DCF1-8AFA-8D26F485B171}"/>
              </a:ext>
            </a:extLst>
          </p:cNvPr>
          <p:cNvGrpSpPr/>
          <p:nvPr/>
        </p:nvGrpSpPr>
        <p:grpSpPr>
          <a:xfrm>
            <a:off x="18844642" y="7687491"/>
            <a:ext cx="96792" cy="337133"/>
            <a:chOff x="16706003" y="7300768"/>
            <a:chExt cx="96792" cy="337133"/>
          </a:xfrm>
        </p:grpSpPr>
        <p:sp>
          <p:nvSpPr>
            <p:cNvPr id="169" name="Rectangle 168">
              <a:extLst>
                <a:ext uri="{FF2B5EF4-FFF2-40B4-BE49-F238E27FC236}">
                  <a16:creationId xmlns:a16="http://schemas.microsoft.com/office/drawing/2014/main" id="{FD0B5E95-3F59-60F0-41DB-B2AFDB32DE1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CDA49CED-109A-2A04-C22F-2C075F15521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F14AEA0E-0E8E-7A0A-77D8-3C6519338DB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932BF8F8-671B-AB80-5ED2-A0E74DA3A79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4FE9CF65-8896-F80E-A22E-A955213F0F21}"/>
              </a:ext>
            </a:extLst>
          </p:cNvPr>
          <p:cNvGrpSpPr/>
          <p:nvPr/>
        </p:nvGrpSpPr>
        <p:grpSpPr>
          <a:xfrm>
            <a:off x="19262838" y="7529186"/>
            <a:ext cx="96792" cy="337133"/>
            <a:chOff x="16706003" y="7300768"/>
            <a:chExt cx="96792" cy="337133"/>
          </a:xfrm>
        </p:grpSpPr>
        <p:sp>
          <p:nvSpPr>
            <p:cNvPr id="174" name="Rectangle 173">
              <a:extLst>
                <a:ext uri="{FF2B5EF4-FFF2-40B4-BE49-F238E27FC236}">
                  <a16:creationId xmlns:a16="http://schemas.microsoft.com/office/drawing/2014/main" id="{72A00922-B039-9827-FD98-E9E1AAD0698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F2533164-4F03-1534-FD97-A1CA55D2388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EB384F23-C9F0-EDF0-62E1-E6F8EB3306D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759799DF-8178-128F-E247-6A2BF9FBC56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71B3721C-30CA-04D2-EAA4-D78E96267CAA}"/>
              </a:ext>
            </a:extLst>
          </p:cNvPr>
          <p:cNvGrpSpPr/>
          <p:nvPr/>
        </p:nvGrpSpPr>
        <p:grpSpPr>
          <a:xfrm>
            <a:off x="17570869" y="8206257"/>
            <a:ext cx="96792" cy="337133"/>
            <a:chOff x="16706003" y="7300768"/>
            <a:chExt cx="96792" cy="337133"/>
          </a:xfrm>
        </p:grpSpPr>
        <p:sp>
          <p:nvSpPr>
            <p:cNvPr id="183" name="Rectangle 182">
              <a:extLst>
                <a:ext uri="{FF2B5EF4-FFF2-40B4-BE49-F238E27FC236}">
                  <a16:creationId xmlns:a16="http://schemas.microsoft.com/office/drawing/2014/main" id="{79293329-D438-15AB-1179-2F00BB6843E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F67E3F09-F985-244E-87CE-E9CD602684A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B62F06C1-DB16-AC11-AED7-FD83D106C62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9BD2ECD8-F312-3DBF-8B7B-3740C9419825}"/>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104D8A7D-C789-DC6F-1E7D-6C434E501FAC}"/>
              </a:ext>
            </a:extLst>
          </p:cNvPr>
          <p:cNvGrpSpPr/>
          <p:nvPr/>
        </p:nvGrpSpPr>
        <p:grpSpPr>
          <a:xfrm>
            <a:off x="18628754" y="8540021"/>
            <a:ext cx="96792" cy="337133"/>
            <a:chOff x="16706003" y="7300768"/>
            <a:chExt cx="96792" cy="337133"/>
          </a:xfrm>
        </p:grpSpPr>
        <p:sp>
          <p:nvSpPr>
            <p:cNvPr id="189" name="Rectangle 188">
              <a:extLst>
                <a:ext uri="{FF2B5EF4-FFF2-40B4-BE49-F238E27FC236}">
                  <a16:creationId xmlns:a16="http://schemas.microsoft.com/office/drawing/2014/main" id="{18CF9B1C-28D6-A41D-AA11-9DACBD94438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868F0F08-C0EB-CD93-0A03-CA649E74FFF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0DA50C8-610D-1CB1-8DD7-3F65599B448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1ACC9095-2BF5-64D9-8304-AA941FE88B7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BA3CE9B3-0773-E903-FCE7-C2BBA71E6D01}"/>
              </a:ext>
            </a:extLst>
          </p:cNvPr>
          <p:cNvGrpSpPr/>
          <p:nvPr/>
        </p:nvGrpSpPr>
        <p:grpSpPr>
          <a:xfrm>
            <a:off x="18873119" y="8374823"/>
            <a:ext cx="96792" cy="337133"/>
            <a:chOff x="16706003" y="7300768"/>
            <a:chExt cx="96792" cy="337133"/>
          </a:xfrm>
        </p:grpSpPr>
        <p:sp>
          <p:nvSpPr>
            <p:cNvPr id="197" name="Rectangle 196">
              <a:extLst>
                <a:ext uri="{FF2B5EF4-FFF2-40B4-BE49-F238E27FC236}">
                  <a16:creationId xmlns:a16="http://schemas.microsoft.com/office/drawing/2014/main" id="{53AC896F-9480-5620-7426-AEC9C471A30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F20920A5-52A4-D4E9-6E49-6675A49E2DA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F7782B9E-7FE5-ECF2-6F22-DA2FF9393C5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6848271-1FA4-125F-BFD5-E8268545786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56B734F0-323E-A575-92E9-998CC13816DB}"/>
              </a:ext>
            </a:extLst>
          </p:cNvPr>
          <p:cNvGrpSpPr/>
          <p:nvPr/>
        </p:nvGrpSpPr>
        <p:grpSpPr>
          <a:xfrm>
            <a:off x="19916088" y="8833738"/>
            <a:ext cx="96792" cy="337133"/>
            <a:chOff x="16706003" y="7300768"/>
            <a:chExt cx="96792" cy="337133"/>
          </a:xfrm>
        </p:grpSpPr>
        <p:sp>
          <p:nvSpPr>
            <p:cNvPr id="204" name="Rectangle 203">
              <a:extLst>
                <a:ext uri="{FF2B5EF4-FFF2-40B4-BE49-F238E27FC236}">
                  <a16:creationId xmlns:a16="http://schemas.microsoft.com/office/drawing/2014/main" id="{3BAD9342-4A19-C9B6-B7B8-3D06BB13F26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64F1050-3EF2-AF78-0E2D-93DC2569FC7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73672A0F-FD4B-497C-88B3-7613C531D0F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AC37719C-B825-B127-AF96-A198069B3BD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a:extLst>
              <a:ext uri="{FF2B5EF4-FFF2-40B4-BE49-F238E27FC236}">
                <a16:creationId xmlns:a16="http://schemas.microsoft.com/office/drawing/2014/main" id="{3DADD0DC-7173-C21C-42ED-8E483354D5CD}"/>
              </a:ext>
            </a:extLst>
          </p:cNvPr>
          <p:cNvGrpSpPr/>
          <p:nvPr/>
        </p:nvGrpSpPr>
        <p:grpSpPr>
          <a:xfrm>
            <a:off x="16877563" y="9003603"/>
            <a:ext cx="96792" cy="337133"/>
            <a:chOff x="16706003" y="7300768"/>
            <a:chExt cx="96792" cy="337133"/>
          </a:xfrm>
        </p:grpSpPr>
        <p:sp>
          <p:nvSpPr>
            <p:cNvPr id="209" name="Rectangle 208">
              <a:extLst>
                <a:ext uri="{FF2B5EF4-FFF2-40B4-BE49-F238E27FC236}">
                  <a16:creationId xmlns:a16="http://schemas.microsoft.com/office/drawing/2014/main" id="{60355311-C944-DC8A-4BCC-A7B5169A4D4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D8E43BEB-FBC2-5976-D1DA-9510ED0CDFC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041CD7AA-F1AE-9754-B6B1-FEC10072278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882ECA63-453D-0E19-7B2A-B34BC4AD97A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3" name="Group 212">
            <a:extLst>
              <a:ext uri="{FF2B5EF4-FFF2-40B4-BE49-F238E27FC236}">
                <a16:creationId xmlns:a16="http://schemas.microsoft.com/office/drawing/2014/main" id="{08FE6EBF-B2C6-B0F2-E79F-B66F528CB87A}"/>
              </a:ext>
            </a:extLst>
          </p:cNvPr>
          <p:cNvGrpSpPr/>
          <p:nvPr/>
        </p:nvGrpSpPr>
        <p:grpSpPr>
          <a:xfrm>
            <a:off x="17830042" y="7560875"/>
            <a:ext cx="96792" cy="337133"/>
            <a:chOff x="16706003" y="7300768"/>
            <a:chExt cx="96792" cy="337133"/>
          </a:xfrm>
        </p:grpSpPr>
        <p:sp>
          <p:nvSpPr>
            <p:cNvPr id="214" name="Rectangle 213">
              <a:extLst>
                <a:ext uri="{FF2B5EF4-FFF2-40B4-BE49-F238E27FC236}">
                  <a16:creationId xmlns:a16="http://schemas.microsoft.com/office/drawing/2014/main" id="{8AF450E1-465D-5AEE-DE09-02435D9D27E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63D8D97D-54BC-1937-9624-4427E597F82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BB3AE0CD-CC37-EDD6-83DF-563FDFEA95B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D33608CC-1CE9-89A8-65DD-5CBE7463CC1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78804A2C-48F1-835B-3C0D-E93D3D708870}"/>
              </a:ext>
            </a:extLst>
          </p:cNvPr>
          <p:cNvGrpSpPr/>
          <p:nvPr/>
        </p:nvGrpSpPr>
        <p:grpSpPr>
          <a:xfrm>
            <a:off x="17958697" y="8776457"/>
            <a:ext cx="96792" cy="337133"/>
            <a:chOff x="16706003" y="7300768"/>
            <a:chExt cx="96792" cy="337133"/>
          </a:xfrm>
        </p:grpSpPr>
        <p:sp>
          <p:nvSpPr>
            <p:cNvPr id="219" name="Rectangle 218">
              <a:extLst>
                <a:ext uri="{FF2B5EF4-FFF2-40B4-BE49-F238E27FC236}">
                  <a16:creationId xmlns:a16="http://schemas.microsoft.com/office/drawing/2014/main" id="{CD59A9B5-0A3E-DD57-F41D-EFE04281E5D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23A7836-72AB-8721-943D-777823BBF82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B0CEC676-9C7A-BBA6-4C15-6B2FF6E1D53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4AABE3AE-0231-B2F2-A24F-1435CBD56D2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5C4BBB8B-DF14-7CD0-35FC-E683FBEF9102}"/>
              </a:ext>
            </a:extLst>
          </p:cNvPr>
          <p:cNvGrpSpPr/>
          <p:nvPr/>
        </p:nvGrpSpPr>
        <p:grpSpPr>
          <a:xfrm>
            <a:off x="17282454" y="9526813"/>
            <a:ext cx="96792" cy="337133"/>
            <a:chOff x="16706003" y="7300768"/>
            <a:chExt cx="96792" cy="337133"/>
          </a:xfrm>
        </p:grpSpPr>
        <p:sp>
          <p:nvSpPr>
            <p:cNvPr id="224" name="Rectangle 223">
              <a:extLst>
                <a:ext uri="{FF2B5EF4-FFF2-40B4-BE49-F238E27FC236}">
                  <a16:creationId xmlns:a16="http://schemas.microsoft.com/office/drawing/2014/main" id="{4E15954B-89A1-4AB9-7CBC-E65C09ED690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852B5DBB-543C-0B0F-876C-A9FC3F71A33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C752A10A-75DE-4618-0ACC-E58BAFF9CDD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B4DA8666-5E19-A2F6-FE62-299DE870C5E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8" name="Straight Connector 227">
            <a:extLst>
              <a:ext uri="{FF2B5EF4-FFF2-40B4-BE49-F238E27FC236}">
                <a16:creationId xmlns:a16="http://schemas.microsoft.com/office/drawing/2014/main" id="{C975EED0-F106-B5B9-68FB-C2A145F748F7}"/>
              </a:ext>
            </a:extLst>
          </p:cNvPr>
          <p:cNvCxnSpPr>
            <a:cxnSpLocks/>
            <a:stCxn id="3" idx="0"/>
            <a:endCxn id="113" idx="0"/>
          </p:cNvCxnSpPr>
          <p:nvPr/>
        </p:nvCxnSpPr>
        <p:spPr>
          <a:xfrm flipH="1" flipV="1">
            <a:off x="16754562" y="7553854"/>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2" name="Straight Connector 231">
            <a:extLst>
              <a:ext uri="{FF2B5EF4-FFF2-40B4-BE49-F238E27FC236}">
                <a16:creationId xmlns:a16="http://schemas.microsoft.com/office/drawing/2014/main" id="{3A28ABC9-60E7-0783-F4BB-CFA3B33056DB}"/>
              </a:ext>
            </a:extLst>
          </p:cNvPr>
          <p:cNvCxnSpPr>
            <a:cxnSpLocks/>
          </p:cNvCxnSpPr>
          <p:nvPr/>
        </p:nvCxnSpPr>
        <p:spPr>
          <a:xfrm flipH="1" flipV="1">
            <a:off x="17146213" y="7510605"/>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3" name="Straight Connector 232">
            <a:extLst>
              <a:ext uri="{FF2B5EF4-FFF2-40B4-BE49-F238E27FC236}">
                <a16:creationId xmlns:a16="http://schemas.microsoft.com/office/drawing/2014/main" id="{7F58EF93-0173-9CEB-97CD-E32842F897C4}"/>
              </a:ext>
            </a:extLst>
          </p:cNvPr>
          <p:cNvCxnSpPr>
            <a:cxnSpLocks/>
          </p:cNvCxnSpPr>
          <p:nvPr/>
        </p:nvCxnSpPr>
        <p:spPr>
          <a:xfrm flipV="1">
            <a:off x="17111527" y="9670411"/>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235" name="Straight Connector 234">
            <a:extLst>
              <a:ext uri="{FF2B5EF4-FFF2-40B4-BE49-F238E27FC236}">
                <a16:creationId xmlns:a16="http://schemas.microsoft.com/office/drawing/2014/main" id="{A4125B16-4C24-8346-540A-25007C802975}"/>
              </a:ext>
            </a:extLst>
          </p:cNvPr>
          <p:cNvCxnSpPr>
            <a:cxnSpLocks/>
          </p:cNvCxnSpPr>
          <p:nvPr/>
        </p:nvCxnSpPr>
        <p:spPr>
          <a:xfrm>
            <a:off x="16891262" y="9206236"/>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237" name="Straight Connector 236">
            <a:extLst>
              <a:ext uri="{FF2B5EF4-FFF2-40B4-BE49-F238E27FC236}">
                <a16:creationId xmlns:a16="http://schemas.microsoft.com/office/drawing/2014/main" id="{52FDBFFD-E3D5-DA04-67D0-88FB931C7F97}"/>
              </a:ext>
            </a:extLst>
          </p:cNvPr>
          <p:cNvCxnSpPr>
            <a:cxnSpLocks/>
            <a:endCxn id="221" idx="0"/>
          </p:cNvCxnSpPr>
          <p:nvPr/>
        </p:nvCxnSpPr>
        <p:spPr>
          <a:xfrm>
            <a:off x="17810123" y="8936071"/>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239" name="Straight Connector 238">
            <a:extLst>
              <a:ext uri="{FF2B5EF4-FFF2-40B4-BE49-F238E27FC236}">
                <a16:creationId xmlns:a16="http://schemas.microsoft.com/office/drawing/2014/main" id="{4A7F8C9A-344A-2FB4-5DBF-0F9D786D6F13}"/>
              </a:ext>
            </a:extLst>
          </p:cNvPr>
          <p:cNvCxnSpPr>
            <a:cxnSpLocks/>
            <a:endCxn id="216" idx="0"/>
          </p:cNvCxnSpPr>
          <p:nvPr/>
        </p:nvCxnSpPr>
        <p:spPr>
          <a:xfrm flipV="1">
            <a:off x="17768495" y="77260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1" name="Straight Connector 240">
            <a:extLst>
              <a:ext uri="{FF2B5EF4-FFF2-40B4-BE49-F238E27FC236}">
                <a16:creationId xmlns:a16="http://schemas.microsoft.com/office/drawing/2014/main" id="{CE828B17-E760-A0FE-C891-FBBA0E73CE8A}"/>
              </a:ext>
            </a:extLst>
          </p:cNvPr>
          <p:cNvCxnSpPr>
            <a:cxnSpLocks/>
          </p:cNvCxnSpPr>
          <p:nvPr/>
        </p:nvCxnSpPr>
        <p:spPr>
          <a:xfrm flipV="1">
            <a:off x="18759047" y="783531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2" name="Straight Connector 241">
            <a:extLst>
              <a:ext uri="{FF2B5EF4-FFF2-40B4-BE49-F238E27FC236}">
                <a16:creationId xmlns:a16="http://schemas.microsoft.com/office/drawing/2014/main" id="{5B9270AF-76C0-4682-664D-578B13C7CFA3}"/>
              </a:ext>
            </a:extLst>
          </p:cNvPr>
          <p:cNvCxnSpPr>
            <a:cxnSpLocks/>
          </p:cNvCxnSpPr>
          <p:nvPr/>
        </p:nvCxnSpPr>
        <p:spPr>
          <a:xfrm flipV="1">
            <a:off x="19324191" y="7578225"/>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3" name="Straight Connector 242">
            <a:extLst>
              <a:ext uri="{FF2B5EF4-FFF2-40B4-BE49-F238E27FC236}">
                <a16:creationId xmlns:a16="http://schemas.microsoft.com/office/drawing/2014/main" id="{3677EA29-E9F7-86AE-E61C-573AE36312AC}"/>
              </a:ext>
            </a:extLst>
          </p:cNvPr>
          <p:cNvCxnSpPr>
            <a:cxnSpLocks/>
          </p:cNvCxnSpPr>
          <p:nvPr/>
        </p:nvCxnSpPr>
        <p:spPr>
          <a:xfrm flipV="1">
            <a:off x="19820211" y="8947870"/>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4" name="Straight Connector 243">
            <a:extLst>
              <a:ext uri="{FF2B5EF4-FFF2-40B4-BE49-F238E27FC236}">
                <a16:creationId xmlns:a16="http://schemas.microsoft.com/office/drawing/2014/main" id="{DE32EEF2-C686-3F43-1973-CB1327488069}"/>
              </a:ext>
            </a:extLst>
          </p:cNvPr>
          <p:cNvCxnSpPr>
            <a:cxnSpLocks/>
          </p:cNvCxnSpPr>
          <p:nvPr/>
        </p:nvCxnSpPr>
        <p:spPr>
          <a:xfrm flipV="1">
            <a:off x="18940398" y="8362747"/>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5" name="Straight Connector 244">
            <a:extLst>
              <a:ext uri="{FF2B5EF4-FFF2-40B4-BE49-F238E27FC236}">
                <a16:creationId xmlns:a16="http://schemas.microsoft.com/office/drawing/2014/main" id="{D7082F7A-4F31-DF71-D899-BBD56B2B95C5}"/>
              </a:ext>
            </a:extLst>
          </p:cNvPr>
          <p:cNvCxnSpPr>
            <a:cxnSpLocks/>
          </p:cNvCxnSpPr>
          <p:nvPr/>
        </p:nvCxnSpPr>
        <p:spPr>
          <a:xfrm flipV="1">
            <a:off x="18550083" y="86865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6" name="Straight Connector 245">
            <a:extLst>
              <a:ext uri="{FF2B5EF4-FFF2-40B4-BE49-F238E27FC236}">
                <a16:creationId xmlns:a16="http://schemas.microsoft.com/office/drawing/2014/main" id="{3909EE54-4C86-723E-5152-662C1BB037B6}"/>
              </a:ext>
            </a:extLst>
          </p:cNvPr>
          <p:cNvCxnSpPr>
            <a:cxnSpLocks/>
            <a:endCxn id="165" idx="1"/>
          </p:cNvCxnSpPr>
          <p:nvPr/>
        </p:nvCxnSpPr>
        <p:spPr>
          <a:xfrm flipV="1">
            <a:off x="19430577" y="6488664"/>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248" name="Straight Connector 247">
            <a:extLst>
              <a:ext uri="{FF2B5EF4-FFF2-40B4-BE49-F238E27FC236}">
                <a16:creationId xmlns:a16="http://schemas.microsoft.com/office/drawing/2014/main" id="{5DCA2660-E39C-5FA6-A581-73EEF1FA5F2D}"/>
              </a:ext>
            </a:extLst>
          </p:cNvPr>
          <p:cNvCxnSpPr>
            <a:cxnSpLocks/>
            <a:endCxn id="125" idx="3"/>
          </p:cNvCxnSpPr>
          <p:nvPr/>
        </p:nvCxnSpPr>
        <p:spPr>
          <a:xfrm flipV="1">
            <a:off x="17387364" y="6738042"/>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250" name="Straight Connector 249">
            <a:extLst>
              <a:ext uri="{FF2B5EF4-FFF2-40B4-BE49-F238E27FC236}">
                <a16:creationId xmlns:a16="http://schemas.microsoft.com/office/drawing/2014/main" id="{8C6C561F-5C0D-3FE3-8F17-304DFE672B84}"/>
              </a:ext>
            </a:extLst>
          </p:cNvPr>
          <p:cNvCxnSpPr>
            <a:cxnSpLocks/>
          </p:cNvCxnSpPr>
          <p:nvPr/>
        </p:nvCxnSpPr>
        <p:spPr>
          <a:xfrm flipV="1">
            <a:off x="18701917" y="7014263"/>
            <a:ext cx="60086" cy="161823"/>
          </a:xfrm>
          <a:prstGeom prst="line">
            <a:avLst/>
          </a:prstGeom>
        </p:spPr>
        <p:style>
          <a:lnRef idx="1">
            <a:schemeClr val="accent3"/>
          </a:lnRef>
          <a:fillRef idx="0">
            <a:schemeClr val="accent3"/>
          </a:fillRef>
          <a:effectRef idx="0">
            <a:schemeClr val="accent3"/>
          </a:effectRef>
          <a:fontRef idx="minor">
            <a:schemeClr val="tx1"/>
          </a:fontRef>
        </p:style>
      </p:cxnSp>
      <p:pic>
        <p:nvPicPr>
          <p:cNvPr id="253" name="Graphic 252" descr="User with solid fill">
            <a:extLst>
              <a:ext uri="{FF2B5EF4-FFF2-40B4-BE49-F238E27FC236}">
                <a16:creationId xmlns:a16="http://schemas.microsoft.com/office/drawing/2014/main" id="{FA033FB9-7169-D503-A6FA-208FA30BA4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73100" y="3874301"/>
            <a:ext cx="914400" cy="914400"/>
          </a:xfrm>
          <a:prstGeom prst="rect">
            <a:avLst/>
          </a:prstGeom>
        </p:spPr>
      </p:pic>
      <p:grpSp>
        <p:nvGrpSpPr>
          <p:cNvPr id="240" name="Group 239">
            <a:extLst>
              <a:ext uri="{FF2B5EF4-FFF2-40B4-BE49-F238E27FC236}">
                <a16:creationId xmlns:a16="http://schemas.microsoft.com/office/drawing/2014/main" id="{1ACF281D-478C-84B5-44F4-C53660B658EA}"/>
              </a:ext>
            </a:extLst>
          </p:cNvPr>
          <p:cNvGrpSpPr/>
          <p:nvPr/>
        </p:nvGrpSpPr>
        <p:grpSpPr>
          <a:xfrm>
            <a:off x="6112773" y="6954916"/>
            <a:ext cx="1671348" cy="1241090"/>
            <a:chOff x="6151200" y="6762706"/>
            <a:chExt cx="1671348" cy="1241090"/>
          </a:xfrm>
          <a:solidFill>
            <a:schemeClr val="bg1">
              <a:lumMod val="85000"/>
              <a:alpha val="90000"/>
            </a:schemeClr>
          </a:solidFill>
        </p:grpSpPr>
        <p:sp>
          <p:nvSpPr>
            <p:cNvPr id="254" name="Rectangle 253">
              <a:extLst>
                <a:ext uri="{FF2B5EF4-FFF2-40B4-BE49-F238E27FC236}">
                  <a16:creationId xmlns:a16="http://schemas.microsoft.com/office/drawing/2014/main" id="{1EC2793E-DC84-C769-B48F-E8E1481E9C84}"/>
                </a:ext>
              </a:extLst>
            </p:cNvPr>
            <p:cNvSpPr/>
            <p:nvPr/>
          </p:nvSpPr>
          <p:spPr>
            <a:xfrm>
              <a:off x="6151200" y="7603810"/>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Environment</a:t>
              </a:r>
            </a:p>
          </p:txBody>
        </p:sp>
        <p:sp>
          <p:nvSpPr>
            <p:cNvPr id="256" name="Rectangle 255">
              <a:extLst>
                <a:ext uri="{FF2B5EF4-FFF2-40B4-BE49-F238E27FC236}">
                  <a16:creationId xmlns:a16="http://schemas.microsoft.com/office/drawing/2014/main" id="{2E3A7AA5-70DD-1131-79D0-AB42FA125A27}"/>
                </a:ext>
              </a:extLst>
            </p:cNvPr>
            <p:cNvSpPr/>
            <p:nvPr/>
          </p:nvSpPr>
          <p:spPr>
            <a:xfrm>
              <a:off x="6161785" y="6762706"/>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Digital Artifacts</a:t>
              </a:r>
            </a:p>
          </p:txBody>
        </p:sp>
        <p:sp>
          <p:nvSpPr>
            <p:cNvPr id="257" name="Rectangle 256">
              <a:extLst>
                <a:ext uri="{FF2B5EF4-FFF2-40B4-BE49-F238E27FC236}">
                  <a16:creationId xmlns:a16="http://schemas.microsoft.com/office/drawing/2014/main" id="{CDF9048F-AAF3-2843-34E5-6C8EC4298D54}"/>
                </a:ext>
              </a:extLst>
            </p:cNvPr>
            <p:cNvSpPr/>
            <p:nvPr/>
          </p:nvSpPr>
          <p:spPr>
            <a:xfrm>
              <a:off x="6151200" y="7181051"/>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Physical System</a:t>
              </a:r>
            </a:p>
          </p:txBody>
        </p:sp>
      </p:grpSp>
      <p:cxnSp>
        <p:nvCxnSpPr>
          <p:cNvPr id="19" name="Connector: Elbow 18">
            <a:extLst>
              <a:ext uri="{FF2B5EF4-FFF2-40B4-BE49-F238E27FC236}">
                <a16:creationId xmlns:a16="http://schemas.microsoft.com/office/drawing/2014/main" id="{0640F7AF-442E-7659-4C04-E8FD5606F0A2}"/>
              </a:ext>
            </a:extLst>
          </p:cNvPr>
          <p:cNvCxnSpPr>
            <a:cxnSpLocks/>
          </p:cNvCxnSpPr>
          <p:nvPr/>
        </p:nvCxnSpPr>
        <p:spPr>
          <a:xfrm rot="10800000">
            <a:off x="8850010" y="8627910"/>
            <a:ext cx="3614935" cy="3017993"/>
          </a:xfrm>
          <a:prstGeom prst="bentConnector3">
            <a:avLst>
              <a:gd name="adj1" fmla="val 100058"/>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83DE348-3EE3-D9EB-8BB2-33A7DB360C22}"/>
              </a:ext>
            </a:extLst>
          </p:cNvPr>
          <p:cNvCxnSpPr>
            <a:cxnSpLocks/>
          </p:cNvCxnSpPr>
          <p:nvPr/>
        </p:nvCxnSpPr>
        <p:spPr>
          <a:xfrm>
            <a:off x="8517624" y="8705208"/>
            <a:ext cx="3916920" cy="3245492"/>
          </a:xfrm>
          <a:prstGeom prst="bentConnector3">
            <a:avLst>
              <a:gd name="adj1" fmla="val 607"/>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5B88DFF-F645-59AE-9E06-4599674B45DA}"/>
              </a:ext>
            </a:extLst>
          </p:cNvPr>
          <p:cNvCxnSpPr>
            <a:cxnSpLocks/>
            <a:endCxn id="27" idx="3"/>
          </p:cNvCxnSpPr>
          <p:nvPr/>
        </p:nvCxnSpPr>
        <p:spPr>
          <a:xfrm rot="10800000" flipV="1">
            <a:off x="14201286" y="8535306"/>
            <a:ext cx="8199023" cy="3260854"/>
          </a:xfrm>
          <a:prstGeom prst="bentConnector3">
            <a:avLst>
              <a:gd name="adj1" fmla="val 278"/>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EFC12ECB-F1ED-B56D-2398-67CE611651E1}"/>
              </a:ext>
            </a:extLst>
          </p:cNvPr>
          <p:cNvSpPr/>
          <p:nvPr/>
        </p:nvSpPr>
        <p:spPr>
          <a:xfrm>
            <a:off x="23019201" y="7916433"/>
            <a:ext cx="2092778"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Deductive Solvers</a:t>
            </a:r>
          </a:p>
        </p:txBody>
      </p:sp>
      <p:sp>
        <p:nvSpPr>
          <p:cNvPr id="236" name="Freeform: Shape 235">
            <a:extLst>
              <a:ext uri="{FF2B5EF4-FFF2-40B4-BE49-F238E27FC236}">
                <a16:creationId xmlns:a16="http://schemas.microsoft.com/office/drawing/2014/main" id="{92454ABE-42EE-0042-3AC2-DE1DB59A1E18}"/>
              </a:ext>
            </a:extLst>
          </p:cNvPr>
          <p:cNvSpPr/>
          <p:nvPr/>
        </p:nvSpPr>
        <p:spPr>
          <a:xfrm>
            <a:off x="20116800" y="5473291"/>
            <a:ext cx="1951124" cy="5526586"/>
          </a:xfrm>
          <a:custGeom>
            <a:avLst/>
            <a:gdLst>
              <a:gd name="connsiteX0" fmla="*/ 0 w 1951124"/>
              <a:gd name="connsiteY0" fmla="*/ 940209 h 5526586"/>
              <a:gd name="connsiteX1" fmla="*/ 889000 w 1951124"/>
              <a:gd name="connsiteY1" fmla="*/ 25809 h 5526586"/>
              <a:gd name="connsiteX2" fmla="*/ 1828800 w 1951124"/>
              <a:gd name="connsiteY2" fmla="*/ 1841909 h 5526586"/>
              <a:gd name="connsiteX3" fmla="*/ 1841500 w 1951124"/>
              <a:gd name="connsiteY3" fmla="*/ 3683409 h 5526586"/>
              <a:gd name="connsiteX4" fmla="*/ 927100 w 1951124"/>
              <a:gd name="connsiteY4" fmla="*/ 5512209 h 5526586"/>
              <a:gd name="connsiteX5" fmla="*/ 12700 w 1951124"/>
              <a:gd name="connsiteY5" fmla="*/ 4585109 h 5526586"/>
              <a:gd name="connsiteX6" fmla="*/ 12700 w 1951124"/>
              <a:gd name="connsiteY6" fmla="*/ 4585109 h 55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124" h="5526586">
                <a:moveTo>
                  <a:pt x="0" y="940209"/>
                </a:moveTo>
                <a:cubicBezTo>
                  <a:pt x="292100" y="407867"/>
                  <a:pt x="584200" y="-124474"/>
                  <a:pt x="889000" y="25809"/>
                </a:cubicBezTo>
                <a:cubicBezTo>
                  <a:pt x="1193800" y="176092"/>
                  <a:pt x="1670050" y="1232309"/>
                  <a:pt x="1828800" y="1841909"/>
                </a:cubicBezTo>
                <a:cubicBezTo>
                  <a:pt x="1987550" y="2451509"/>
                  <a:pt x="1991783" y="3071692"/>
                  <a:pt x="1841500" y="3683409"/>
                </a:cubicBezTo>
                <a:cubicBezTo>
                  <a:pt x="1691217" y="4295126"/>
                  <a:pt x="1231900" y="5361926"/>
                  <a:pt x="927100" y="5512209"/>
                </a:cubicBezTo>
                <a:cubicBezTo>
                  <a:pt x="622300" y="5662492"/>
                  <a:pt x="12700" y="4585109"/>
                  <a:pt x="12700" y="4585109"/>
                </a:cubicBezTo>
                <a:lnTo>
                  <a:pt x="12700" y="4585109"/>
                </a:lnTo>
              </a:path>
            </a:pathLst>
          </a:custGeom>
          <a:noFill/>
          <a:ln w="57150">
            <a:solidFill>
              <a:srgbClr val="7FD7F7">
                <a:alpha val="7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Rounded Corners 189">
            <a:extLst>
              <a:ext uri="{FF2B5EF4-FFF2-40B4-BE49-F238E27FC236}">
                <a16:creationId xmlns:a16="http://schemas.microsoft.com/office/drawing/2014/main" id="{D93E82AE-A466-7604-4DD3-850D1BABBDCD}"/>
              </a:ext>
            </a:extLst>
          </p:cNvPr>
          <p:cNvSpPr/>
          <p:nvPr/>
        </p:nvSpPr>
        <p:spPr>
          <a:xfrm>
            <a:off x="21200820" y="7953990"/>
            <a:ext cx="1595139"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Reasoning</a:t>
            </a:r>
          </a:p>
        </p:txBody>
      </p:sp>
      <p:sp>
        <p:nvSpPr>
          <p:cNvPr id="238" name="Rectangle: Rounded Corners 237">
            <a:extLst>
              <a:ext uri="{FF2B5EF4-FFF2-40B4-BE49-F238E27FC236}">
                <a16:creationId xmlns:a16="http://schemas.microsoft.com/office/drawing/2014/main" id="{052144E8-22D6-1CF1-AF64-0B78028C17F7}"/>
              </a:ext>
            </a:extLst>
          </p:cNvPr>
          <p:cNvSpPr/>
          <p:nvPr/>
        </p:nvSpPr>
        <p:spPr>
          <a:xfrm>
            <a:off x="2652593" y="20364583"/>
            <a:ext cx="209700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Abductive Reasoning</a:t>
            </a:r>
          </a:p>
        </p:txBody>
      </p:sp>
      <p:sp>
        <p:nvSpPr>
          <p:cNvPr id="18" name="Isosceles Triangle 17">
            <a:extLst>
              <a:ext uri="{FF2B5EF4-FFF2-40B4-BE49-F238E27FC236}">
                <a16:creationId xmlns:a16="http://schemas.microsoft.com/office/drawing/2014/main" id="{B0DE1782-4759-DD2C-7615-E2E2D38C45EC}"/>
              </a:ext>
            </a:extLst>
          </p:cNvPr>
          <p:cNvSpPr/>
          <p:nvPr/>
        </p:nvSpPr>
        <p:spPr>
          <a:xfrm rot="10481900">
            <a:off x="21844337" y="7573255"/>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C8EA2B1-0EBF-7DCE-4567-D5E8760B80C0}"/>
              </a:ext>
            </a:extLst>
          </p:cNvPr>
          <p:cNvSpPr/>
          <p:nvPr/>
        </p:nvSpPr>
        <p:spPr>
          <a:xfrm>
            <a:off x="12418772" y="12260342"/>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Language Model</a:t>
            </a:r>
          </a:p>
        </p:txBody>
      </p:sp>
      <p:sp>
        <p:nvSpPr>
          <p:cNvPr id="26" name="Rectangle: Rounded Corners 25">
            <a:extLst>
              <a:ext uri="{FF2B5EF4-FFF2-40B4-BE49-F238E27FC236}">
                <a16:creationId xmlns:a16="http://schemas.microsoft.com/office/drawing/2014/main" id="{4B9D821A-1F95-322B-D638-96279F1CFD7D}"/>
              </a:ext>
            </a:extLst>
          </p:cNvPr>
          <p:cNvSpPr/>
          <p:nvPr/>
        </p:nvSpPr>
        <p:spPr>
          <a:xfrm>
            <a:off x="10411203" y="12256001"/>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Vision Model</a:t>
            </a:r>
          </a:p>
        </p:txBody>
      </p:sp>
      <p:sp>
        <p:nvSpPr>
          <p:cNvPr id="34" name="Rectangle: Rounded Corners 33">
            <a:extLst>
              <a:ext uri="{FF2B5EF4-FFF2-40B4-BE49-F238E27FC236}">
                <a16:creationId xmlns:a16="http://schemas.microsoft.com/office/drawing/2014/main" id="{69EB12B5-B241-B2AF-68CD-4EC2383F7BD4}"/>
              </a:ext>
            </a:extLst>
          </p:cNvPr>
          <p:cNvSpPr/>
          <p:nvPr/>
        </p:nvSpPr>
        <p:spPr>
          <a:xfrm>
            <a:off x="14379432" y="12266259"/>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sp>
        <p:nvSpPr>
          <p:cNvPr id="37" name="Rectangle: Rounded Corners 36">
            <a:extLst>
              <a:ext uri="{FF2B5EF4-FFF2-40B4-BE49-F238E27FC236}">
                <a16:creationId xmlns:a16="http://schemas.microsoft.com/office/drawing/2014/main" id="{31280AE2-D1DA-0342-B218-7A15BE3E684A}"/>
              </a:ext>
            </a:extLst>
          </p:cNvPr>
          <p:cNvSpPr/>
          <p:nvPr/>
        </p:nvSpPr>
        <p:spPr>
          <a:xfrm>
            <a:off x="3005411" y="17441781"/>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Enable audit trails and provenance</a:t>
            </a:r>
          </a:p>
        </p:txBody>
      </p:sp>
      <p:sp>
        <p:nvSpPr>
          <p:cNvPr id="38" name="Rectangle: Rounded Corners 37">
            <a:extLst>
              <a:ext uri="{FF2B5EF4-FFF2-40B4-BE49-F238E27FC236}">
                <a16:creationId xmlns:a16="http://schemas.microsoft.com/office/drawing/2014/main" id="{99120A5B-D6E4-323F-E42D-8935A25794A9}"/>
              </a:ext>
            </a:extLst>
          </p:cNvPr>
          <p:cNvSpPr/>
          <p:nvPr/>
        </p:nvSpPr>
        <p:spPr>
          <a:xfrm>
            <a:off x="23498294" y="11764745"/>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Planning</a:t>
            </a:r>
          </a:p>
        </p:txBody>
      </p:sp>
      <p:sp>
        <p:nvSpPr>
          <p:cNvPr id="40" name="Rectangle: Rounded Corners 39">
            <a:extLst>
              <a:ext uri="{FF2B5EF4-FFF2-40B4-BE49-F238E27FC236}">
                <a16:creationId xmlns:a16="http://schemas.microsoft.com/office/drawing/2014/main" id="{3FBCC43A-A783-8C32-CF6C-650E22128A5B}"/>
              </a:ext>
            </a:extLst>
          </p:cNvPr>
          <p:cNvSpPr/>
          <p:nvPr/>
        </p:nvSpPr>
        <p:spPr>
          <a:xfrm>
            <a:off x="23498294" y="10999877"/>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Coordination</a:t>
            </a:r>
          </a:p>
        </p:txBody>
      </p:sp>
      <p:cxnSp>
        <p:nvCxnSpPr>
          <p:cNvPr id="41" name="Straight Arrow Connector 40">
            <a:extLst>
              <a:ext uri="{FF2B5EF4-FFF2-40B4-BE49-F238E27FC236}">
                <a16:creationId xmlns:a16="http://schemas.microsoft.com/office/drawing/2014/main" id="{EB7A2294-4FEE-A75D-FC00-FFC38F001B36}"/>
              </a:ext>
            </a:extLst>
          </p:cNvPr>
          <p:cNvCxnSpPr>
            <a:cxnSpLocks/>
            <a:stCxn id="20" idx="2"/>
            <a:endCxn id="40" idx="0"/>
          </p:cNvCxnSpPr>
          <p:nvPr/>
        </p:nvCxnSpPr>
        <p:spPr>
          <a:xfrm>
            <a:off x="11662202" y="8003796"/>
            <a:ext cx="12921718" cy="2996081"/>
          </a:xfrm>
          <a:prstGeom prst="straightConnector1">
            <a:avLst/>
          </a:prstGeom>
          <a:ln w="38100">
            <a:solidFill>
              <a:srgbClr val="7FD7F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7B55B2C-C304-24B1-6164-BED5C369A425}"/>
              </a:ext>
            </a:extLst>
          </p:cNvPr>
          <p:cNvCxnSpPr>
            <a:cxnSpLocks/>
            <a:stCxn id="190" idx="2"/>
            <a:endCxn id="40" idx="0"/>
          </p:cNvCxnSpPr>
          <p:nvPr/>
        </p:nvCxnSpPr>
        <p:spPr>
          <a:xfrm>
            <a:off x="21998390" y="8519177"/>
            <a:ext cx="2585530" cy="2480700"/>
          </a:xfrm>
          <a:prstGeom prst="straightConnector1">
            <a:avLst/>
          </a:prstGeom>
          <a:ln w="38100">
            <a:solidFill>
              <a:srgbClr val="7FD7F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DC46701-9F2F-AC73-9C83-CB8A86E586E3}"/>
              </a:ext>
            </a:extLst>
          </p:cNvPr>
          <p:cNvCxnSpPr>
            <a:cxnSpLocks/>
            <a:stCxn id="27" idx="0"/>
            <a:endCxn id="40" idx="0"/>
          </p:cNvCxnSpPr>
          <p:nvPr/>
        </p:nvCxnSpPr>
        <p:spPr>
          <a:xfrm flipV="1">
            <a:off x="13333115" y="10999877"/>
            <a:ext cx="11250805" cy="453383"/>
          </a:xfrm>
          <a:prstGeom prst="straightConnector1">
            <a:avLst/>
          </a:prstGeom>
          <a:ln w="38100">
            <a:solidFill>
              <a:srgbClr val="7FD7F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174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 name="Group 180">
            <a:extLst>
              <a:ext uri="{FF2B5EF4-FFF2-40B4-BE49-F238E27FC236}">
                <a16:creationId xmlns:a16="http://schemas.microsoft.com/office/drawing/2014/main" id="{A9E301BB-6E95-0255-AE70-D293289851B7}"/>
              </a:ext>
            </a:extLst>
          </p:cNvPr>
          <p:cNvGrpSpPr/>
          <p:nvPr/>
        </p:nvGrpSpPr>
        <p:grpSpPr>
          <a:xfrm>
            <a:off x="6112773" y="3874301"/>
            <a:ext cx="16683186" cy="8946887"/>
            <a:chOff x="6112773" y="3874301"/>
            <a:chExt cx="16683186" cy="8946887"/>
          </a:xfrm>
        </p:grpSpPr>
        <p:sp>
          <p:nvSpPr>
            <p:cNvPr id="2" name="TextBox 1">
              <a:extLst>
                <a:ext uri="{FF2B5EF4-FFF2-40B4-BE49-F238E27FC236}">
                  <a16:creationId xmlns:a16="http://schemas.microsoft.com/office/drawing/2014/main" id="{DF8D53B6-BA93-B108-1241-A5BE97DDEAB1}"/>
                </a:ext>
              </a:extLst>
            </p:cNvPr>
            <p:cNvSpPr txBox="1"/>
            <p:nvPr/>
          </p:nvSpPr>
          <p:spPr>
            <a:xfrm>
              <a:off x="16591060" y="9960464"/>
              <a:ext cx="878692" cy="307777"/>
            </a:xfrm>
            <a:prstGeom prst="rect">
              <a:avLst/>
            </a:prstGeom>
            <a:noFill/>
          </p:spPr>
          <p:txBody>
            <a:bodyPr wrap="square" rtlCol="0">
              <a:spAutoFit/>
            </a:bodyPr>
            <a:lstStyle/>
            <a:p>
              <a:pPr algn="ctr"/>
              <a:r>
                <a:rPr lang="en-US" sz="1400" dirty="0"/>
                <a:t>P(x5)</a:t>
              </a:r>
            </a:p>
          </p:txBody>
        </p:sp>
        <p:sp>
          <p:nvSpPr>
            <p:cNvPr id="3" name="Rectangle: Rounded Corners 2">
              <a:extLst>
                <a:ext uri="{FF2B5EF4-FFF2-40B4-BE49-F238E27FC236}">
                  <a16:creationId xmlns:a16="http://schemas.microsoft.com/office/drawing/2014/main" id="{CBA898CA-BA15-4ECB-C7B3-D120C014E3F1}"/>
                </a:ext>
              </a:extLst>
            </p:cNvPr>
            <p:cNvSpPr/>
            <p:nvPr/>
          </p:nvSpPr>
          <p:spPr>
            <a:xfrm>
              <a:off x="16815000" y="991669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9B54A13-A434-30E5-9CA8-394F144B66C8}"/>
                </a:ext>
              </a:extLst>
            </p:cNvPr>
            <p:cNvSpPr/>
            <p:nvPr/>
          </p:nvSpPr>
          <p:spPr>
            <a:xfrm>
              <a:off x="10794031" y="7305345"/>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Multi-Modal Perception</a:t>
              </a:r>
            </a:p>
          </p:txBody>
        </p:sp>
        <p:sp>
          <p:nvSpPr>
            <p:cNvPr id="5" name="Rectangle: Rounded Corners 4">
              <a:extLst>
                <a:ext uri="{FF2B5EF4-FFF2-40B4-BE49-F238E27FC236}">
                  <a16:creationId xmlns:a16="http://schemas.microsoft.com/office/drawing/2014/main" id="{39B8CA5E-99FB-C796-DD2C-5DFC9B06B223}"/>
                </a:ext>
              </a:extLst>
            </p:cNvPr>
            <p:cNvSpPr/>
            <p:nvPr/>
          </p:nvSpPr>
          <p:spPr>
            <a:xfrm>
              <a:off x="20210330" y="4774004"/>
              <a:ext cx="1595139"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 Interaction</a:t>
              </a:r>
            </a:p>
          </p:txBody>
        </p:sp>
        <p:cxnSp>
          <p:nvCxnSpPr>
            <p:cNvPr id="6" name="Straight Arrow Connector 5">
              <a:extLst>
                <a:ext uri="{FF2B5EF4-FFF2-40B4-BE49-F238E27FC236}">
                  <a16:creationId xmlns:a16="http://schemas.microsoft.com/office/drawing/2014/main" id="{96041862-CACA-D548-F9F6-59AB6B2392EC}"/>
                </a:ext>
              </a:extLst>
            </p:cNvPr>
            <p:cNvCxnSpPr>
              <a:cxnSpLocks/>
            </p:cNvCxnSpPr>
            <p:nvPr/>
          </p:nvCxnSpPr>
          <p:spPr>
            <a:xfrm>
              <a:off x="9910408" y="7452625"/>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5E028867-FC26-532A-F023-B1AF97FEE2C2}"/>
                </a:ext>
              </a:extLst>
            </p:cNvPr>
            <p:cNvSpPr/>
            <p:nvPr/>
          </p:nvSpPr>
          <p:spPr>
            <a:xfrm>
              <a:off x="12464944" y="11453260"/>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 System</a:t>
              </a:r>
            </a:p>
          </p:txBody>
        </p:sp>
        <p:sp>
          <p:nvSpPr>
            <p:cNvPr id="8" name="Rectangle: Rounded Corners 7">
              <a:extLst>
                <a:ext uri="{FF2B5EF4-FFF2-40B4-BE49-F238E27FC236}">
                  <a16:creationId xmlns:a16="http://schemas.microsoft.com/office/drawing/2014/main" id="{9B99F1A6-BFCA-A7EB-D10E-B1B86B31F6C7}"/>
                </a:ext>
              </a:extLst>
            </p:cNvPr>
            <p:cNvSpPr/>
            <p:nvPr/>
          </p:nvSpPr>
          <p:spPr>
            <a:xfrm>
              <a:off x="13231947" y="7318074"/>
              <a:ext cx="2005986"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Formal Knowledge Representation</a:t>
              </a:r>
            </a:p>
          </p:txBody>
        </p:sp>
        <p:cxnSp>
          <p:nvCxnSpPr>
            <p:cNvPr id="9" name="Straight Arrow Connector 8">
              <a:extLst>
                <a:ext uri="{FF2B5EF4-FFF2-40B4-BE49-F238E27FC236}">
                  <a16:creationId xmlns:a16="http://schemas.microsoft.com/office/drawing/2014/main" id="{A16339B2-A6AB-9D8B-61C1-BE9D6D9949C0}"/>
                </a:ext>
              </a:extLst>
            </p:cNvPr>
            <p:cNvCxnSpPr>
              <a:cxnSpLocks/>
              <a:stCxn id="4" idx="3"/>
              <a:endCxn id="8" idx="1"/>
            </p:cNvCxnSpPr>
            <p:nvPr/>
          </p:nvCxnSpPr>
          <p:spPr>
            <a:xfrm>
              <a:off x="12530372" y="7654571"/>
              <a:ext cx="701575" cy="1024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84F80D-75C4-CC89-D50C-626FCCCAC6C8}"/>
                </a:ext>
              </a:extLst>
            </p:cNvPr>
            <p:cNvCxnSpPr>
              <a:cxnSpLocks/>
              <a:stCxn id="8" idx="3"/>
            </p:cNvCxnSpPr>
            <p:nvPr/>
          </p:nvCxnSpPr>
          <p:spPr>
            <a:xfrm>
              <a:off x="15237933" y="7664811"/>
              <a:ext cx="714432" cy="1153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5CB6846E-F380-1496-B99D-B46A85758CAA}"/>
                </a:ext>
              </a:extLst>
            </p:cNvPr>
            <p:cNvGrpSpPr/>
            <p:nvPr/>
          </p:nvGrpSpPr>
          <p:grpSpPr>
            <a:xfrm>
              <a:off x="16564567" y="6293519"/>
              <a:ext cx="3322156" cy="3612317"/>
              <a:chOff x="11723571" y="7621604"/>
              <a:chExt cx="3043184" cy="3328737"/>
            </a:xfrm>
          </p:grpSpPr>
          <p:sp>
            <p:nvSpPr>
              <p:cNvPr id="12" name="Oval 11">
                <a:extLst>
                  <a:ext uri="{FF2B5EF4-FFF2-40B4-BE49-F238E27FC236}">
                    <a16:creationId xmlns:a16="http://schemas.microsoft.com/office/drawing/2014/main" id="{D80C559D-5B61-0D84-521B-E78DC69AF5C5}"/>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6A9DD1BE-AC39-4F69-C872-3443F34094EB}"/>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2F9847BE-B7C9-FC99-3732-632C1018684B}"/>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C1EE8AE2-B541-B0AF-B5E8-3892329F9D8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F6CF7012-9F34-023D-2EF2-1879E2F50AD1}"/>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0A7845FC-D93E-F030-4FD7-06AD08831543}"/>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AC80C970-EC40-13FD-8A32-56EB06125ED1}"/>
                  </a:ext>
                </a:extLst>
              </p:cNvPr>
              <p:cNvCxnSpPr>
                <a:cxnSpLocks/>
                <a:stCxn id="12" idx="7"/>
                <a:endCxn id="15"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4293FDF7-5924-36A1-EA03-115D575C192F}"/>
                  </a:ext>
                </a:extLst>
              </p:cNvPr>
              <p:cNvCxnSpPr>
                <a:cxnSpLocks/>
                <a:stCxn id="13" idx="5"/>
                <a:endCxn id="14"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E7176458-C577-94B4-59D4-E51A2FF8EADE}"/>
                  </a:ext>
                </a:extLst>
              </p:cNvPr>
              <p:cNvCxnSpPr>
                <a:cxnSpLocks/>
                <a:stCxn id="13" idx="5"/>
                <a:endCxn id="16"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1" name="Straight Connector 20">
                <a:extLst>
                  <a:ext uri="{FF2B5EF4-FFF2-40B4-BE49-F238E27FC236}">
                    <a16:creationId xmlns:a16="http://schemas.microsoft.com/office/drawing/2014/main" id="{F0588256-9E2B-3142-C095-8DF1ECB0233C}"/>
                  </a:ext>
                </a:extLst>
              </p:cNvPr>
              <p:cNvCxnSpPr>
                <a:cxnSpLocks/>
                <a:stCxn id="17" idx="2"/>
                <a:endCxn id="16"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6B42E13F-AEB5-6209-057B-58C99C6D2552}"/>
                  </a:ext>
                </a:extLst>
              </p:cNvPr>
              <p:cNvCxnSpPr>
                <a:cxnSpLocks/>
                <a:stCxn id="17" idx="0"/>
                <a:endCxn id="15"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077EE6A6-20E5-24D8-ECCC-79ED640E129D}"/>
                  </a:ext>
                </a:extLst>
              </p:cNvPr>
              <p:cNvCxnSpPr>
                <a:cxnSpLocks/>
                <a:stCxn id="14" idx="2"/>
                <a:endCxn id="12"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D90F8632-2EF5-E663-87C5-2A9DF38F750B}"/>
                  </a:ext>
                </a:extLst>
              </p:cNvPr>
              <p:cNvCxnSpPr>
                <a:cxnSpLocks/>
                <a:stCxn id="17" idx="1"/>
                <a:endCxn id="14"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25" name="Oval 24">
                <a:extLst>
                  <a:ext uri="{FF2B5EF4-FFF2-40B4-BE49-F238E27FC236}">
                    <a16:creationId xmlns:a16="http://schemas.microsoft.com/office/drawing/2014/main" id="{2C8E6605-1C24-6C69-8935-07C4E0C21E54}"/>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F4E47A1E-C186-C294-7942-CEB95C42BAF1}"/>
                  </a:ext>
                </a:extLst>
              </p:cNvPr>
              <p:cNvCxnSpPr>
                <a:cxnSpLocks/>
                <a:stCxn id="25" idx="7"/>
                <a:endCxn id="16"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27" name="TextBox 26">
              <a:extLst>
                <a:ext uri="{FF2B5EF4-FFF2-40B4-BE49-F238E27FC236}">
                  <a16:creationId xmlns:a16="http://schemas.microsoft.com/office/drawing/2014/main" id="{8947F0A7-21E2-0F59-5CF8-41963C9D6A28}"/>
                </a:ext>
              </a:extLst>
            </p:cNvPr>
            <p:cNvSpPr txBox="1"/>
            <p:nvPr/>
          </p:nvSpPr>
          <p:spPr>
            <a:xfrm>
              <a:off x="16334067" y="8124592"/>
              <a:ext cx="878692" cy="307777"/>
            </a:xfrm>
            <a:prstGeom prst="rect">
              <a:avLst/>
            </a:prstGeom>
            <a:noFill/>
          </p:spPr>
          <p:txBody>
            <a:bodyPr wrap="square" rtlCol="0">
              <a:spAutoFit/>
            </a:bodyPr>
            <a:lstStyle/>
            <a:p>
              <a:pPr algn="ctr"/>
              <a:r>
                <a:rPr lang="en-US" sz="1400" dirty="0"/>
                <a:t>P(x1)</a:t>
              </a:r>
            </a:p>
          </p:txBody>
        </p:sp>
        <p:sp>
          <p:nvSpPr>
            <p:cNvPr id="28" name="TextBox 27">
              <a:extLst>
                <a:ext uri="{FF2B5EF4-FFF2-40B4-BE49-F238E27FC236}">
                  <a16:creationId xmlns:a16="http://schemas.microsoft.com/office/drawing/2014/main" id="{4442815B-CF8B-671A-CF72-71871265C3E6}"/>
                </a:ext>
              </a:extLst>
            </p:cNvPr>
            <p:cNvSpPr txBox="1"/>
            <p:nvPr/>
          </p:nvSpPr>
          <p:spPr>
            <a:xfrm>
              <a:off x="17013337" y="7166999"/>
              <a:ext cx="878692" cy="307777"/>
            </a:xfrm>
            <a:prstGeom prst="rect">
              <a:avLst/>
            </a:prstGeom>
            <a:noFill/>
          </p:spPr>
          <p:txBody>
            <a:bodyPr wrap="square" rtlCol="0">
              <a:spAutoFit/>
            </a:bodyPr>
            <a:lstStyle/>
            <a:p>
              <a:pPr algn="ctr"/>
              <a:r>
                <a:rPr lang="en-US" sz="1400" dirty="0"/>
                <a:t>P(x2)</a:t>
              </a:r>
            </a:p>
          </p:txBody>
        </p:sp>
        <p:sp>
          <p:nvSpPr>
            <p:cNvPr id="29" name="TextBox 28">
              <a:extLst>
                <a:ext uri="{FF2B5EF4-FFF2-40B4-BE49-F238E27FC236}">
                  <a16:creationId xmlns:a16="http://schemas.microsoft.com/office/drawing/2014/main" id="{42FCECF5-1812-FF3C-13B8-AEFEB7C7CB52}"/>
                </a:ext>
              </a:extLst>
            </p:cNvPr>
            <p:cNvSpPr txBox="1"/>
            <p:nvPr/>
          </p:nvSpPr>
          <p:spPr>
            <a:xfrm>
              <a:off x="18850197" y="5990844"/>
              <a:ext cx="878692" cy="307777"/>
            </a:xfrm>
            <a:prstGeom prst="rect">
              <a:avLst/>
            </a:prstGeom>
            <a:noFill/>
          </p:spPr>
          <p:txBody>
            <a:bodyPr wrap="square" rtlCol="0">
              <a:spAutoFit/>
            </a:bodyPr>
            <a:lstStyle/>
            <a:p>
              <a:pPr algn="ctr"/>
              <a:r>
                <a:rPr lang="en-US" sz="1400" dirty="0"/>
                <a:t>P(x4)</a:t>
              </a:r>
            </a:p>
          </p:txBody>
        </p:sp>
        <p:sp>
          <p:nvSpPr>
            <p:cNvPr id="30" name="TextBox 29">
              <a:extLst>
                <a:ext uri="{FF2B5EF4-FFF2-40B4-BE49-F238E27FC236}">
                  <a16:creationId xmlns:a16="http://schemas.microsoft.com/office/drawing/2014/main" id="{F1458A41-4044-AC65-AE4C-14ECD2CBFE21}"/>
                </a:ext>
              </a:extLst>
            </p:cNvPr>
            <p:cNvSpPr txBox="1"/>
            <p:nvPr/>
          </p:nvSpPr>
          <p:spPr>
            <a:xfrm>
              <a:off x="19231971" y="9261832"/>
              <a:ext cx="878692" cy="307777"/>
            </a:xfrm>
            <a:prstGeom prst="rect">
              <a:avLst/>
            </a:prstGeom>
            <a:noFill/>
          </p:spPr>
          <p:txBody>
            <a:bodyPr wrap="square" rtlCol="0">
              <a:spAutoFit/>
            </a:bodyPr>
            <a:lstStyle/>
            <a:p>
              <a:pPr algn="ctr"/>
              <a:r>
                <a:rPr lang="en-US" sz="1400" dirty="0"/>
                <a:t>P(x7)</a:t>
              </a:r>
            </a:p>
          </p:txBody>
        </p:sp>
        <p:sp>
          <p:nvSpPr>
            <p:cNvPr id="31" name="TextBox 30">
              <a:extLst>
                <a:ext uri="{FF2B5EF4-FFF2-40B4-BE49-F238E27FC236}">
                  <a16:creationId xmlns:a16="http://schemas.microsoft.com/office/drawing/2014/main" id="{2A14FF40-B87A-870B-1AA4-8ABD906EA4C8}"/>
                </a:ext>
              </a:extLst>
            </p:cNvPr>
            <p:cNvSpPr txBox="1"/>
            <p:nvPr/>
          </p:nvSpPr>
          <p:spPr>
            <a:xfrm>
              <a:off x="18165450" y="8173843"/>
              <a:ext cx="878692" cy="307777"/>
            </a:xfrm>
            <a:prstGeom prst="rect">
              <a:avLst/>
            </a:prstGeom>
            <a:noFill/>
          </p:spPr>
          <p:txBody>
            <a:bodyPr wrap="square" rtlCol="0">
              <a:spAutoFit/>
            </a:bodyPr>
            <a:lstStyle/>
            <a:p>
              <a:pPr algn="ctr"/>
              <a:r>
                <a:rPr lang="en-US" sz="1400" dirty="0"/>
                <a:t>P(x3)</a:t>
              </a:r>
            </a:p>
          </p:txBody>
        </p:sp>
        <p:sp>
          <p:nvSpPr>
            <p:cNvPr id="32" name="TextBox 31">
              <a:extLst>
                <a:ext uri="{FF2B5EF4-FFF2-40B4-BE49-F238E27FC236}">
                  <a16:creationId xmlns:a16="http://schemas.microsoft.com/office/drawing/2014/main" id="{2E2E64C0-4681-EC74-CC46-12F44D336CE3}"/>
                </a:ext>
              </a:extLst>
            </p:cNvPr>
            <p:cNvSpPr txBox="1"/>
            <p:nvPr/>
          </p:nvSpPr>
          <p:spPr>
            <a:xfrm>
              <a:off x="17268822" y="9170871"/>
              <a:ext cx="878692" cy="307777"/>
            </a:xfrm>
            <a:prstGeom prst="rect">
              <a:avLst/>
            </a:prstGeom>
            <a:noFill/>
          </p:spPr>
          <p:txBody>
            <a:bodyPr wrap="square" rtlCol="0">
              <a:spAutoFit/>
            </a:bodyPr>
            <a:lstStyle/>
            <a:p>
              <a:pPr algn="ctr"/>
              <a:r>
                <a:rPr lang="en-US" sz="1400" dirty="0"/>
                <a:t>P(x6)</a:t>
              </a:r>
            </a:p>
          </p:txBody>
        </p:sp>
        <p:sp>
          <p:nvSpPr>
            <p:cNvPr id="33" name="TextBox 32">
              <a:extLst>
                <a:ext uri="{FF2B5EF4-FFF2-40B4-BE49-F238E27FC236}">
                  <a16:creationId xmlns:a16="http://schemas.microsoft.com/office/drawing/2014/main" id="{7F2E51C7-9E53-BBB2-AD80-BF4678E887A2}"/>
                </a:ext>
              </a:extLst>
            </p:cNvPr>
            <p:cNvSpPr txBox="1"/>
            <p:nvPr/>
          </p:nvSpPr>
          <p:spPr>
            <a:xfrm>
              <a:off x="16995378" y="7905190"/>
              <a:ext cx="878692" cy="307777"/>
            </a:xfrm>
            <a:prstGeom prst="rect">
              <a:avLst/>
            </a:prstGeom>
            <a:noFill/>
          </p:spPr>
          <p:txBody>
            <a:bodyPr wrap="square" rtlCol="0">
              <a:spAutoFit/>
            </a:bodyPr>
            <a:lstStyle/>
            <a:p>
              <a:pPr algn="ctr"/>
              <a:r>
                <a:rPr lang="en-US" sz="1400" dirty="0"/>
                <a:t>P(y1)</a:t>
              </a:r>
            </a:p>
          </p:txBody>
        </p:sp>
        <p:sp>
          <p:nvSpPr>
            <p:cNvPr id="34" name="TextBox 33">
              <a:extLst>
                <a:ext uri="{FF2B5EF4-FFF2-40B4-BE49-F238E27FC236}">
                  <a16:creationId xmlns:a16="http://schemas.microsoft.com/office/drawing/2014/main" id="{07617809-AF55-F8C2-CBF4-E784840952B4}"/>
                </a:ext>
              </a:extLst>
            </p:cNvPr>
            <p:cNvSpPr txBox="1"/>
            <p:nvPr/>
          </p:nvSpPr>
          <p:spPr>
            <a:xfrm>
              <a:off x="18019181" y="7027431"/>
              <a:ext cx="878692" cy="307777"/>
            </a:xfrm>
            <a:prstGeom prst="rect">
              <a:avLst/>
            </a:prstGeom>
            <a:noFill/>
          </p:spPr>
          <p:txBody>
            <a:bodyPr wrap="square" rtlCol="0">
              <a:spAutoFit/>
            </a:bodyPr>
            <a:lstStyle/>
            <a:p>
              <a:pPr algn="ctr"/>
              <a:r>
                <a:rPr lang="en-US" sz="1400" dirty="0"/>
                <a:t>P(y2)</a:t>
              </a:r>
            </a:p>
          </p:txBody>
        </p:sp>
        <p:sp>
          <p:nvSpPr>
            <p:cNvPr id="35" name="TextBox 34">
              <a:extLst>
                <a:ext uri="{FF2B5EF4-FFF2-40B4-BE49-F238E27FC236}">
                  <a16:creationId xmlns:a16="http://schemas.microsoft.com/office/drawing/2014/main" id="{973EE9BF-942E-C8E1-255D-E4EACA8B4AA1}"/>
                </a:ext>
              </a:extLst>
            </p:cNvPr>
            <p:cNvSpPr txBox="1"/>
            <p:nvPr/>
          </p:nvSpPr>
          <p:spPr>
            <a:xfrm>
              <a:off x="19244598" y="7430860"/>
              <a:ext cx="878692" cy="307777"/>
            </a:xfrm>
            <a:prstGeom prst="rect">
              <a:avLst/>
            </a:prstGeom>
            <a:noFill/>
          </p:spPr>
          <p:txBody>
            <a:bodyPr wrap="square" rtlCol="0">
              <a:spAutoFit/>
            </a:bodyPr>
            <a:lstStyle/>
            <a:p>
              <a:pPr algn="ctr"/>
              <a:r>
                <a:rPr lang="en-US" sz="1400" dirty="0"/>
                <a:t>P(y3)</a:t>
              </a:r>
            </a:p>
          </p:txBody>
        </p:sp>
        <p:sp>
          <p:nvSpPr>
            <p:cNvPr id="36" name="TextBox 35">
              <a:extLst>
                <a:ext uri="{FF2B5EF4-FFF2-40B4-BE49-F238E27FC236}">
                  <a16:creationId xmlns:a16="http://schemas.microsoft.com/office/drawing/2014/main" id="{7BE4518D-8244-8BF4-94FC-C1BABFE50E17}"/>
                </a:ext>
              </a:extLst>
            </p:cNvPr>
            <p:cNvSpPr txBox="1"/>
            <p:nvPr/>
          </p:nvSpPr>
          <p:spPr>
            <a:xfrm>
              <a:off x="18245800" y="8939649"/>
              <a:ext cx="878692" cy="307777"/>
            </a:xfrm>
            <a:prstGeom prst="rect">
              <a:avLst/>
            </a:prstGeom>
            <a:noFill/>
          </p:spPr>
          <p:txBody>
            <a:bodyPr wrap="square" rtlCol="0">
              <a:spAutoFit/>
            </a:bodyPr>
            <a:lstStyle/>
            <a:p>
              <a:pPr algn="ctr"/>
              <a:r>
                <a:rPr lang="en-US" sz="1400" dirty="0"/>
                <a:t>P(y4)</a:t>
              </a:r>
            </a:p>
          </p:txBody>
        </p:sp>
        <p:sp>
          <p:nvSpPr>
            <p:cNvPr id="37" name="TextBox 36">
              <a:extLst>
                <a:ext uri="{FF2B5EF4-FFF2-40B4-BE49-F238E27FC236}">
                  <a16:creationId xmlns:a16="http://schemas.microsoft.com/office/drawing/2014/main" id="{16AE3ED7-4DF5-B858-AAE6-B154029EC052}"/>
                </a:ext>
              </a:extLst>
            </p:cNvPr>
            <p:cNvSpPr txBox="1"/>
            <p:nvPr/>
          </p:nvSpPr>
          <p:spPr>
            <a:xfrm>
              <a:off x="16786788" y="9005059"/>
              <a:ext cx="878692" cy="307777"/>
            </a:xfrm>
            <a:prstGeom prst="rect">
              <a:avLst/>
            </a:prstGeom>
            <a:noFill/>
          </p:spPr>
          <p:txBody>
            <a:bodyPr wrap="square" rtlCol="0">
              <a:spAutoFit/>
            </a:bodyPr>
            <a:lstStyle/>
            <a:p>
              <a:pPr algn="ctr"/>
              <a:r>
                <a:rPr lang="en-US" sz="1400" dirty="0"/>
                <a:t>P(y5)</a:t>
              </a:r>
            </a:p>
          </p:txBody>
        </p:sp>
        <p:sp>
          <p:nvSpPr>
            <p:cNvPr id="38" name="TextBox 37">
              <a:extLst>
                <a:ext uri="{FF2B5EF4-FFF2-40B4-BE49-F238E27FC236}">
                  <a16:creationId xmlns:a16="http://schemas.microsoft.com/office/drawing/2014/main" id="{32523322-3E55-126A-DDD5-76B5E669BC88}"/>
                </a:ext>
              </a:extLst>
            </p:cNvPr>
            <p:cNvSpPr txBox="1"/>
            <p:nvPr/>
          </p:nvSpPr>
          <p:spPr>
            <a:xfrm>
              <a:off x="17489052" y="8146905"/>
              <a:ext cx="878692" cy="307777"/>
            </a:xfrm>
            <a:prstGeom prst="rect">
              <a:avLst/>
            </a:prstGeom>
            <a:noFill/>
          </p:spPr>
          <p:txBody>
            <a:bodyPr wrap="square" rtlCol="0">
              <a:spAutoFit/>
            </a:bodyPr>
            <a:lstStyle/>
            <a:p>
              <a:pPr algn="ctr"/>
              <a:r>
                <a:rPr lang="en-US" sz="1400" dirty="0"/>
                <a:t>P(y6)</a:t>
              </a:r>
            </a:p>
          </p:txBody>
        </p:sp>
        <p:sp>
          <p:nvSpPr>
            <p:cNvPr id="39" name="TextBox 38">
              <a:extLst>
                <a:ext uri="{FF2B5EF4-FFF2-40B4-BE49-F238E27FC236}">
                  <a16:creationId xmlns:a16="http://schemas.microsoft.com/office/drawing/2014/main" id="{3D0FD108-C153-7B50-A68B-BE5270733D76}"/>
                </a:ext>
              </a:extLst>
            </p:cNvPr>
            <p:cNvSpPr txBox="1"/>
            <p:nvPr/>
          </p:nvSpPr>
          <p:spPr>
            <a:xfrm>
              <a:off x="17750062" y="7295202"/>
              <a:ext cx="878692" cy="307777"/>
            </a:xfrm>
            <a:prstGeom prst="rect">
              <a:avLst/>
            </a:prstGeom>
            <a:noFill/>
          </p:spPr>
          <p:txBody>
            <a:bodyPr wrap="square" rtlCol="0">
              <a:spAutoFit/>
            </a:bodyPr>
            <a:lstStyle/>
            <a:p>
              <a:pPr algn="ctr"/>
              <a:r>
                <a:rPr lang="en-US" sz="1400" dirty="0"/>
                <a:t>P(y7)</a:t>
              </a:r>
            </a:p>
          </p:txBody>
        </p:sp>
        <p:sp>
          <p:nvSpPr>
            <p:cNvPr id="40" name="TextBox 39">
              <a:extLst>
                <a:ext uri="{FF2B5EF4-FFF2-40B4-BE49-F238E27FC236}">
                  <a16:creationId xmlns:a16="http://schemas.microsoft.com/office/drawing/2014/main" id="{58F7EEB7-BAAE-1E58-1BD6-F91DC27E8A79}"/>
                </a:ext>
              </a:extLst>
            </p:cNvPr>
            <p:cNvSpPr txBox="1"/>
            <p:nvPr/>
          </p:nvSpPr>
          <p:spPr>
            <a:xfrm>
              <a:off x="18787847" y="8266407"/>
              <a:ext cx="878692" cy="307777"/>
            </a:xfrm>
            <a:prstGeom prst="rect">
              <a:avLst/>
            </a:prstGeom>
            <a:noFill/>
          </p:spPr>
          <p:txBody>
            <a:bodyPr wrap="square" rtlCol="0">
              <a:spAutoFit/>
            </a:bodyPr>
            <a:lstStyle/>
            <a:p>
              <a:pPr algn="ctr"/>
              <a:r>
                <a:rPr lang="en-US" sz="1400" dirty="0"/>
                <a:t>P(y8)</a:t>
              </a:r>
            </a:p>
          </p:txBody>
        </p:sp>
        <p:sp>
          <p:nvSpPr>
            <p:cNvPr id="41" name="Oval 40">
              <a:extLst>
                <a:ext uri="{FF2B5EF4-FFF2-40B4-BE49-F238E27FC236}">
                  <a16:creationId xmlns:a16="http://schemas.microsoft.com/office/drawing/2014/main" id="{7D28CC2E-41CD-BC5F-365A-1D6BD8E6B019}"/>
                </a:ext>
              </a:extLst>
            </p:cNvPr>
            <p:cNvSpPr/>
            <p:nvPr/>
          </p:nvSpPr>
          <p:spPr>
            <a:xfrm>
              <a:off x="15911359" y="5782954"/>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E9AC0E89-1065-71FE-885F-0B98321321CD}"/>
                </a:ext>
              </a:extLst>
            </p:cNvPr>
            <p:cNvSpPr txBox="1"/>
            <p:nvPr/>
          </p:nvSpPr>
          <p:spPr>
            <a:xfrm>
              <a:off x="16765601" y="10880648"/>
              <a:ext cx="3311977" cy="369332"/>
            </a:xfrm>
            <a:prstGeom prst="rect">
              <a:avLst/>
            </a:prstGeom>
            <a:noFill/>
          </p:spPr>
          <p:txBody>
            <a:bodyPr wrap="square" rtlCol="0">
              <a:spAutoFit/>
            </a:bodyPr>
            <a:lstStyle/>
            <a:p>
              <a:pPr algn="ctr"/>
              <a:r>
                <a:rPr lang="en-US" b="1" dirty="0"/>
                <a:t>System Model</a:t>
              </a:r>
            </a:p>
          </p:txBody>
        </p:sp>
        <p:cxnSp>
          <p:nvCxnSpPr>
            <p:cNvPr id="43" name="Straight Arrow Connector 42">
              <a:extLst>
                <a:ext uri="{FF2B5EF4-FFF2-40B4-BE49-F238E27FC236}">
                  <a16:creationId xmlns:a16="http://schemas.microsoft.com/office/drawing/2014/main" id="{E791D1F5-C8B4-D9E4-77FC-A51A6EE8C750}"/>
                </a:ext>
              </a:extLst>
            </p:cNvPr>
            <p:cNvCxnSpPr>
              <a:cxnSpLocks/>
            </p:cNvCxnSpPr>
            <p:nvPr/>
          </p:nvCxnSpPr>
          <p:spPr>
            <a:xfrm flipH="1">
              <a:off x="9910408" y="7717200"/>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4" name="Isosceles Triangle 43">
              <a:extLst>
                <a:ext uri="{FF2B5EF4-FFF2-40B4-BE49-F238E27FC236}">
                  <a16:creationId xmlns:a16="http://schemas.microsoft.com/office/drawing/2014/main" id="{B7F07F53-0F0E-EEA9-743C-8C9D760F1FF5}"/>
                </a:ext>
              </a:extLst>
            </p:cNvPr>
            <p:cNvSpPr/>
            <p:nvPr/>
          </p:nvSpPr>
          <p:spPr>
            <a:xfrm rot="19513426">
              <a:off x="20028112" y="10003493"/>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A8EF4C44-A834-CB05-DA6D-7109B227040A}"/>
                </a:ext>
              </a:extLst>
            </p:cNvPr>
            <p:cNvGrpSpPr/>
            <p:nvPr/>
          </p:nvGrpSpPr>
          <p:grpSpPr>
            <a:xfrm>
              <a:off x="7904421" y="6758819"/>
              <a:ext cx="1891177" cy="1558463"/>
              <a:chOff x="8217877" y="7610326"/>
              <a:chExt cx="1556011" cy="1558463"/>
            </a:xfrm>
          </p:grpSpPr>
          <p:sp>
            <p:nvSpPr>
              <p:cNvPr id="46" name="Rectangle 45">
                <a:extLst>
                  <a:ext uri="{FF2B5EF4-FFF2-40B4-BE49-F238E27FC236}">
                    <a16:creationId xmlns:a16="http://schemas.microsoft.com/office/drawing/2014/main" id="{86AF1FA1-B76C-B362-4CCB-4EB75F8E928F}"/>
                  </a:ext>
                </a:extLst>
              </p:cNvPr>
              <p:cNvSpPr/>
              <p:nvPr/>
            </p:nvSpPr>
            <p:spPr>
              <a:xfrm>
                <a:off x="8217877" y="76103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47" name="Rectangle 46">
                <a:extLst>
                  <a:ext uri="{FF2B5EF4-FFF2-40B4-BE49-F238E27FC236}">
                    <a16:creationId xmlns:a16="http://schemas.microsoft.com/office/drawing/2014/main" id="{6F903E6D-F530-3921-10C9-55EEE3F3690C}"/>
                  </a:ext>
                </a:extLst>
              </p:cNvPr>
              <p:cNvSpPr/>
              <p:nvPr/>
            </p:nvSpPr>
            <p:spPr>
              <a:xfrm>
                <a:off x="8370277" y="77627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48" name="Rectangle 47">
                <a:extLst>
                  <a:ext uri="{FF2B5EF4-FFF2-40B4-BE49-F238E27FC236}">
                    <a16:creationId xmlns:a16="http://schemas.microsoft.com/office/drawing/2014/main" id="{8E7C7748-BC10-ADFB-CF8C-6437AE249447}"/>
                  </a:ext>
                </a:extLst>
              </p:cNvPr>
              <p:cNvSpPr/>
              <p:nvPr/>
            </p:nvSpPr>
            <p:spPr>
              <a:xfrm>
                <a:off x="8522677" y="79151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grpSp>
        <p:cxnSp>
          <p:nvCxnSpPr>
            <p:cNvPr id="49" name="Straight Connector 48">
              <a:extLst>
                <a:ext uri="{FF2B5EF4-FFF2-40B4-BE49-F238E27FC236}">
                  <a16:creationId xmlns:a16="http://schemas.microsoft.com/office/drawing/2014/main" id="{FB15705C-C017-551E-78D6-C6445C81AC93}"/>
                </a:ext>
              </a:extLst>
            </p:cNvPr>
            <p:cNvCxnSpPr>
              <a:stCxn id="25" idx="4"/>
            </p:cNvCxnSpPr>
            <p:nvPr/>
          </p:nvCxnSpPr>
          <p:spPr>
            <a:xfrm>
              <a:off x="17030406" y="9905836"/>
              <a:ext cx="0" cy="155774"/>
            </a:xfrm>
            <a:prstGeom prst="line">
              <a:avLst/>
            </a:prstGeom>
          </p:spPr>
          <p:style>
            <a:lnRef idx="1">
              <a:schemeClr val="accent3"/>
            </a:lnRef>
            <a:fillRef idx="0">
              <a:schemeClr val="accent3"/>
            </a:fillRef>
            <a:effectRef idx="0">
              <a:schemeClr val="accent3"/>
            </a:effectRef>
            <a:fontRef idx="minor">
              <a:schemeClr val="tx1"/>
            </a:fontRef>
          </p:style>
        </p:cxnSp>
        <p:sp>
          <p:nvSpPr>
            <p:cNvPr id="50" name="Rectangle: Rounded Corners 49">
              <a:extLst>
                <a:ext uri="{FF2B5EF4-FFF2-40B4-BE49-F238E27FC236}">
                  <a16:creationId xmlns:a16="http://schemas.microsoft.com/office/drawing/2014/main" id="{EE8F7D00-3D02-6D88-D201-F172CA282A22}"/>
                </a:ext>
              </a:extLst>
            </p:cNvPr>
            <p:cNvSpPr/>
            <p:nvPr/>
          </p:nvSpPr>
          <p:spPr>
            <a:xfrm>
              <a:off x="17492931" y="918977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EAAB038-ECF0-EC3C-8276-033EE575B2A1}"/>
                </a:ext>
              </a:extLst>
            </p:cNvPr>
            <p:cNvSpPr/>
            <p:nvPr/>
          </p:nvSpPr>
          <p:spPr>
            <a:xfrm>
              <a:off x="17019064" y="899426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B5F5FA08-97F5-6663-1AE1-D9FF65D3A80B}"/>
                </a:ext>
              </a:extLst>
            </p:cNvPr>
            <p:cNvSpPr/>
            <p:nvPr/>
          </p:nvSpPr>
          <p:spPr>
            <a:xfrm>
              <a:off x="16593236" y="816554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A43FE4C4-60DC-7D76-6435-7D9DE03C6C11}"/>
                </a:ext>
              </a:extLst>
            </p:cNvPr>
            <p:cNvSpPr/>
            <p:nvPr/>
          </p:nvSpPr>
          <p:spPr>
            <a:xfrm>
              <a:off x="17234885" y="797113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780B4139-1611-419D-E1E0-93A8D495E89D}"/>
                </a:ext>
              </a:extLst>
            </p:cNvPr>
            <p:cNvSpPr/>
            <p:nvPr/>
          </p:nvSpPr>
          <p:spPr>
            <a:xfrm>
              <a:off x="17246045" y="723497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F646CE5-49E6-9A48-9AA5-7586B33FECD7}"/>
                </a:ext>
              </a:extLst>
            </p:cNvPr>
            <p:cNvSpPr/>
            <p:nvPr/>
          </p:nvSpPr>
          <p:spPr>
            <a:xfrm>
              <a:off x="17981252" y="729462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9C410812-163C-458D-AA68-72FF3C0E8757}"/>
                </a:ext>
              </a:extLst>
            </p:cNvPr>
            <p:cNvSpPr/>
            <p:nvPr/>
          </p:nvSpPr>
          <p:spPr>
            <a:xfrm>
              <a:off x="18255602" y="70073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F2B9B0E1-13A3-452E-C62D-C829C1271AED}"/>
                </a:ext>
              </a:extLst>
            </p:cNvPr>
            <p:cNvSpPr/>
            <p:nvPr/>
          </p:nvSpPr>
          <p:spPr>
            <a:xfrm>
              <a:off x="17756235" y="81419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FC41D595-CF42-5994-1B8B-FA19D3471009}"/>
                </a:ext>
              </a:extLst>
            </p:cNvPr>
            <p:cNvSpPr/>
            <p:nvPr/>
          </p:nvSpPr>
          <p:spPr>
            <a:xfrm>
              <a:off x="18412530" y="819600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D61EEA00-81A8-4E90-5B28-28BF4B5C2D92}"/>
                </a:ext>
              </a:extLst>
            </p:cNvPr>
            <p:cNvSpPr/>
            <p:nvPr/>
          </p:nvSpPr>
          <p:spPr>
            <a:xfrm>
              <a:off x="18489127" y="899395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C2A698FB-A99C-8128-9920-EA660DFE0A34}"/>
                </a:ext>
              </a:extLst>
            </p:cNvPr>
            <p:cNvSpPr/>
            <p:nvPr/>
          </p:nvSpPr>
          <p:spPr>
            <a:xfrm>
              <a:off x="19004309" y="829584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D2D8A205-5A23-911E-4ADE-EF9C8E2E25AF}"/>
                </a:ext>
              </a:extLst>
            </p:cNvPr>
            <p:cNvSpPr/>
            <p:nvPr/>
          </p:nvSpPr>
          <p:spPr>
            <a:xfrm>
              <a:off x="19465924" y="929997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C444D72D-CA07-461E-AA15-F5CC35BCFA3B}"/>
                </a:ext>
              </a:extLst>
            </p:cNvPr>
            <p:cNvSpPr/>
            <p:nvPr/>
          </p:nvSpPr>
          <p:spPr>
            <a:xfrm>
              <a:off x="19480430" y="7470754"/>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7961B3DE-EF6C-199A-3820-0F0662A0F4BF}"/>
                </a:ext>
              </a:extLst>
            </p:cNvPr>
            <p:cNvSpPr/>
            <p:nvPr/>
          </p:nvSpPr>
          <p:spPr>
            <a:xfrm>
              <a:off x="19079200" y="600998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2B7080D8-2861-405C-2CB1-7EE59A787751}"/>
                </a:ext>
              </a:extLst>
            </p:cNvPr>
            <p:cNvCxnSpPr>
              <a:stCxn id="50" idx="0"/>
              <a:endCxn id="16" idx="4"/>
            </p:cNvCxnSpPr>
            <p:nvPr/>
          </p:nvCxnSpPr>
          <p:spPr>
            <a:xfrm flipH="1" flipV="1">
              <a:off x="17676623" y="9153777"/>
              <a:ext cx="16923" cy="35996"/>
            </a:xfrm>
            <a:prstGeom prst="line">
              <a:avLst/>
            </a:prstGeom>
          </p:spPr>
          <p:style>
            <a:lnRef idx="1">
              <a:schemeClr val="accent3"/>
            </a:lnRef>
            <a:fillRef idx="0">
              <a:schemeClr val="accent3"/>
            </a:fillRef>
            <a:effectRef idx="0">
              <a:schemeClr val="accent3"/>
            </a:effectRef>
            <a:fontRef idx="minor">
              <a:schemeClr val="tx1"/>
            </a:fontRef>
          </p:style>
        </p:cxnSp>
        <p:cxnSp>
          <p:nvCxnSpPr>
            <p:cNvPr id="65" name="Straight Connector 64">
              <a:extLst>
                <a:ext uri="{FF2B5EF4-FFF2-40B4-BE49-F238E27FC236}">
                  <a16:creationId xmlns:a16="http://schemas.microsoft.com/office/drawing/2014/main" id="{988E6C81-2718-9782-5AD7-52D3B1D8A78C}"/>
                </a:ext>
              </a:extLst>
            </p:cNvPr>
            <p:cNvCxnSpPr>
              <a:stCxn id="37" idx="2"/>
              <a:endCxn id="32" idx="1"/>
            </p:cNvCxnSpPr>
            <p:nvPr/>
          </p:nvCxnSpPr>
          <p:spPr>
            <a:xfrm>
              <a:off x="17226134" y="9312836"/>
              <a:ext cx="42688" cy="141023"/>
            </a:xfrm>
            <a:prstGeom prst="line">
              <a:avLst/>
            </a:prstGeom>
          </p:spPr>
          <p:style>
            <a:lnRef idx="1">
              <a:schemeClr val="accent3"/>
            </a:lnRef>
            <a:fillRef idx="0">
              <a:schemeClr val="accent3"/>
            </a:fillRef>
            <a:effectRef idx="0">
              <a:schemeClr val="accent3"/>
            </a:effectRef>
            <a:fontRef idx="minor">
              <a:schemeClr val="tx1"/>
            </a:fontRef>
          </p:style>
        </p:cxnSp>
        <p:cxnSp>
          <p:nvCxnSpPr>
            <p:cNvPr id="66" name="Straight Connector 65">
              <a:extLst>
                <a:ext uri="{FF2B5EF4-FFF2-40B4-BE49-F238E27FC236}">
                  <a16:creationId xmlns:a16="http://schemas.microsoft.com/office/drawing/2014/main" id="{FC3D6A56-CE61-5B7F-F1E6-FF3E184E1341}"/>
                </a:ext>
              </a:extLst>
            </p:cNvPr>
            <p:cNvCxnSpPr>
              <a:cxnSpLocks/>
              <a:stCxn id="57" idx="1"/>
            </p:cNvCxnSpPr>
            <p:nvPr/>
          </p:nvCxnSpPr>
          <p:spPr>
            <a:xfrm>
              <a:off x="17756235" y="829584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F4C75EB0-C9A7-6E4E-739F-8D580A58DCC7}"/>
                </a:ext>
              </a:extLst>
            </p:cNvPr>
            <p:cNvCxnSpPr>
              <a:cxnSpLocks/>
              <a:stCxn id="14" idx="4"/>
              <a:endCxn id="58" idx="0"/>
            </p:cNvCxnSpPr>
            <p:nvPr/>
          </p:nvCxnSpPr>
          <p:spPr>
            <a:xfrm>
              <a:off x="18604797" y="8133623"/>
              <a:ext cx="8348" cy="62383"/>
            </a:xfrm>
            <a:prstGeom prst="line">
              <a:avLst/>
            </a:prstGeom>
          </p:spPr>
          <p:style>
            <a:lnRef idx="1">
              <a:schemeClr val="accent3"/>
            </a:lnRef>
            <a:fillRef idx="0">
              <a:schemeClr val="accent3"/>
            </a:fillRef>
            <a:effectRef idx="0">
              <a:schemeClr val="accent3"/>
            </a:effectRef>
            <a:fontRef idx="minor">
              <a:schemeClr val="tx1"/>
            </a:fontRef>
          </p:style>
        </p:cxnSp>
        <p:cxnSp>
          <p:nvCxnSpPr>
            <p:cNvPr id="68" name="Straight Connector 67">
              <a:extLst>
                <a:ext uri="{FF2B5EF4-FFF2-40B4-BE49-F238E27FC236}">
                  <a16:creationId xmlns:a16="http://schemas.microsoft.com/office/drawing/2014/main" id="{28D7EB5C-F0B9-3664-87B8-F19C0D4503A2}"/>
                </a:ext>
              </a:extLst>
            </p:cNvPr>
            <p:cNvCxnSpPr>
              <a:cxnSpLocks/>
              <a:endCxn id="60" idx="2"/>
            </p:cNvCxnSpPr>
            <p:nvPr/>
          </p:nvCxnSpPr>
          <p:spPr>
            <a:xfrm flipH="1" flipV="1">
              <a:off x="19204924" y="8603617"/>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69" name="Straight Connector 68">
              <a:extLst>
                <a:ext uri="{FF2B5EF4-FFF2-40B4-BE49-F238E27FC236}">
                  <a16:creationId xmlns:a16="http://schemas.microsoft.com/office/drawing/2014/main" id="{4A875611-FBF5-0370-D658-9E25BECD13EA}"/>
                </a:ext>
              </a:extLst>
            </p:cNvPr>
            <p:cNvCxnSpPr>
              <a:cxnSpLocks/>
              <a:stCxn id="17" idx="3"/>
              <a:endCxn id="61" idx="0"/>
            </p:cNvCxnSpPr>
            <p:nvPr/>
          </p:nvCxnSpPr>
          <p:spPr>
            <a:xfrm>
              <a:off x="19519002" y="9204218"/>
              <a:ext cx="147537" cy="95753"/>
            </a:xfrm>
            <a:prstGeom prst="line">
              <a:avLst/>
            </a:prstGeom>
          </p:spPr>
          <p:style>
            <a:lnRef idx="1">
              <a:schemeClr val="accent3"/>
            </a:lnRef>
            <a:fillRef idx="0">
              <a:schemeClr val="accent3"/>
            </a:fillRef>
            <a:effectRef idx="0">
              <a:schemeClr val="accent3"/>
            </a:effectRef>
            <a:fontRef idx="minor">
              <a:schemeClr val="tx1"/>
            </a:fontRef>
          </p:style>
        </p:cxnSp>
        <p:cxnSp>
          <p:nvCxnSpPr>
            <p:cNvPr id="70" name="Straight Connector 69">
              <a:extLst>
                <a:ext uri="{FF2B5EF4-FFF2-40B4-BE49-F238E27FC236}">
                  <a16:creationId xmlns:a16="http://schemas.microsoft.com/office/drawing/2014/main" id="{833A6DCC-2650-F7A9-8F02-310EBCE3B01B}"/>
                </a:ext>
              </a:extLst>
            </p:cNvPr>
            <p:cNvCxnSpPr>
              <a:cxnSpLocks/>
              <a:stCxn id="36" idx="0"/>
              <a:endCxn id="59" idx="0"/>
            </p:cNvCxnSpPr>
            <p:nvPr/>
          </p:nvCxnSpPr>
          <p:spPr>
            <a:xfrm>
              <a:off x="18685146" y="8939649"/>
              <a:ext cx="4596" cy="54310"/>
            </a:xfrm>
            <a:prstGeom prst="line">
              <a:avLst/>
            </a:prstGeom>
          </p:spPr>
          <p:style>
            <a:lnRef idx="1">
              <a:schemeClr val="accent3"/>
            </a:lnRef>
            <a:fillRef idx="0">
              <a:schemeClr val="accent3"/>
            </a:fillRef>
            <a:effectRef idx="0">
              <a:schemeClr val="accent3"/>
            </a:effectRef>
            <a:fontRef idx="minor">
              <a:schemeClr val="tx1"/>
            </a:fontRef>
          </p:style>
        </p:cxnSp>
        <p:cxnSp>
          <p:nvCxnSpPr>
            <p:cNvPr id="71" name="Straight Connector 70">
              <a:extLst>
                <a:ext uri="{FF2B5EF4-FFF2-40B4-BE49-F238E27FC236}">
                  <a16:creationId xmlns:a16="http://schemas.microsoft.com/office/drawing/2014/main" id="{A7D4A6A7-ADA6-F74C-BBE1-F0D3F3F1FC40}"/>
                </a:ext>
              </a:extLst>
            </p:cNvPr>
            <p:cNvCxnSpPr>
              <a:cxnSpLocks/>
              <a:stCxn id="27" idx="0"/>
              <a:endCxn id="52" idx="0"/>
            </p:cNvCxnSpPr>
            <p:nvPr/>
          </p:nvCxnSpPr>
          <p:spPr>
            <a:xfrm>
              <a:off x="16773413" y="8124592"/>
              <a:ext cx="20438"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72" name="Straight Connector 71">
              <a:extLst>
                <a:ext uri="{FF2B5EF4-FFF2-40B4-BE49-F238E27FC236}">
                  <a16:creationId xmlns:a16="http://schemas.microsoft.com/office/drawing/2014/main" id="{7B28BA58-3769-4312-ACBE-DDD50F478A04}"/>
                </a:ext>
              </a:extLst>
            </p:cNvPr>
            <p:cNvCxnSpPr>
              <a:cxnSpLocks/>
            </p:cNvCxnSpPr>
            <p:nvPr/>
          </p:nvCxnSpPr>
          <p:spPr>
            <a:xfrm>
              <a:off x="17387364" y="7433492"/>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73" name="Straight Connector 72">
              <a:extLst>
                <a:ext uri="{FF2B5EF4-FFF2-40B4-BE49-F238E27FC236}">
                  <a16:creationId xmlns:a16="http://schemas.microsoft.com/office/drawing/2014/main" id="{D5B40D1C-452C-F3AA-A141-60D900485F56}"/>
                </a:ext>
              </a:extLst>
            </p:cNvPr>
            <p:cNvCxnSpPr>
              <a:cxnSpLocks/>
            </p:cNvCxnSpPr>
            <p:nvPr/>
          </p:nvCxnSpPr>
          <p:spPr>
            <a:xfrm>
              <a:off x="17404987" y="77883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74" name="Straight Connector 73">
              <a:extLst>
                <a:ext uri="{FF2B5EF4-FFF2-40B4-BE49-F238E27FC236}">
                  <a16:creationId xmlns:a16="http://schemas.microsoft.com/office/drawing/2014/main" id="{F1CBC373-FA25-F85F-1673-B0BB61FB6CA3}"/>
                </a:ext>
              </a:extLst>
            </p:cNvPr>
            <p:cNvCxnSpPr>
              <a:cxnSpLocks/>
            </p:cNvCxnSpPr>
            <p:nvPr/>
          </p:nvCxnSpPr>
          <p:spPr>
            <a:xfrm>
              <a:off x="18166692" y="7470754"/>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75" name="Straight Connector 74">
              <a:extLst>
                <a:ext uri="{FF2B5EF4-FFF2-40B4-BE49-F238E27FC236}">
                  <a16:creationId xmlns:a16="http://schemas.microsoft.com/office/drawing/2014/main" id="{A7739885-51D7-AE8F-C484-A115A24E34D4}"/>
                </a:ext>
              </a:extLst>
            </p:cNvPr>
            <p:cNvCxnSpPr>
              <a:cxnSpLocks/>
            </p:cNvCxnSpPr>
            <p:nvPr/>
          </p:nvCxnSpPr>
          <p:spPr>
            <a:xfrm>
              <a:off x="18430162" y="69115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76" name="Straight Connector 75">
              <a:extLst>
                <a:ext uri="{FF2B5EF4-FFF2-40B4-BE49-F238E27FC236}">
                  <a16:creationId xmlns:a16="http://schemas.microsoft.com/office/drawing/2014/main" id="{A15DFB04-6F1D-5389-671D-A1319370A319}"/>
                </a:ext>
              </a:extLst>
            </p:cNvPr>
            <p:cNvCxnSpPr>
              <a:cxnSpLocks/>
            </p:cNvCxnSpPr>
            <p:nvPr/>
          </p:nvCxnSpPr>
          <p:spPr>
            <a:xfrm>
              <a:off x="19482395" y="7492205"/>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77" name="Straight Connector 76">
              <a:extLst>
                <a:ext uri="{FF2B5EF4-FFF2-40B4-BE49-F238E27FC236}">
                  <a16:creationId xmlns:a16="http://schemas.microsoft.com/office/drawing/2014/main" id="{50FCE0C4-E8DF-9EE4-2036-8D9A89688939}"/>
                </a:ext>
              </a:extLst>
            </p:cNvPr>
            <p:cNvCxnSpPr>
              <a:cxnSpLocks/>
            </p:cNvCxnSpPr>
            <p:nvPr/>
          </p:nvCxnSpPr>
          <p:spPr>
            <a:xfrm>
              <a:off x="19274524" y="6217206"/>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78" name="Group 77">
              <a:extLst>
                <a:ext uri="{FF2B5EF4-FFF2-40B4-BE49-F238E27FC236}">
                  <a16:creationId xmlns:a16="http://schemas.microsoft.com/office/drawing/2014/main" id="{3AB91FDA-9AC6-EBEB-44E5-0C12B074CE01}"/>
                </a:ext>
              </a:extLst>
            </p:cNvPr>
            <p:cNvGrpSpPr/>
            <p:nvPr/>
          </p:nvGrpSpPr>
          <p:grpSpPr>
            <a:xfrm>
              <a:off x="16706003" y="7300768"/>
              <a:ext cx="96792" cy="337133"/>
              <a:chOff x="16706003" y="7300768"/>
              <a:chExt cx="96792" cy="337133"/>
            </a:xfrm>
          </p:grpSpPr>
          <p:sp>
            <p:nvSpPr>
              <p:cNvPr id="79" name="Rectangle 78">
                <a:extLst>
                  <a:ext uri="{FF2B5EF4-FFF2-40B4-BE49-F238E27FC236}">
                    <a16:creationId xmlns:a16="http://schemas.microsoft.com/office/drawing/2014/main" id="{30DC7EDF-B438-D151-046B-900E16664925}"/>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83FD472-0E7F-B6F7-807B-B929FD5FAB56}"/>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F4699E9F-3F37-FC78-7A0D-228EEE4CC9EE}"/>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AC78A81-275D-E246-0F74-B2D95735CB8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4EB18B49-385F-1A6E-411A-957F91416985}"/>
                </a:ext>
              </a:extLst>
            </p:cNvPr>
            <p:cNvGrpSpPr/>
            <p:nvPr/>
          </p:nvGrpSpPr>
          <p:grpSpPr>
            <a:xfrm>
              <a:off x="17101761" y="7265945"/>
              <a:ext cx="96792" cy="337133"/>
              <a:chOff x="16706003" y="7300768"/>
              <a:chExt cx="96792" cy="337133"/>
            </a:xfrm>
          </p:grpSpPr>
          <p:sp>
            <p:nvSpPr>
              <p:cNvPr id="84" name="Rectangle 83">
                <a:extLst>
                  <a:ext uri="{FF2B5EF4-FFF2-40B4-BE49-F238E27FC236}">
                    <a16:creationId xmlns:a16="http://schemas.microsoft.com/office/drawing/2014/main" id="{E1F48BCE-E4C4-35C6-A822-8CD97C085BD3}"/>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1784DD0-1A07-1204-B806-907BC47DA801}"/>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653F405A-2404-299C-CF7E-DFBF389D4A4E}"/>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AA15C8CD-BCEA-73D2-268C-1B1F0C2CD0A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652CE219-4F9B-AA7D-9F94-7F76372FB707}"/>
                </a:ext>
              </a:extLst>
            </p:cNvPr>
            <p:cNvGrpSpPr/>
            <p:nvPr/>
          </p:nvGrpSpPr>
          <p:grpSpPr>
            <a:xfrm>
              <a:off x="17351013" y="6442932"/>
              <a:ext cx="96792" cy="337133"/>
              <a:chOff x="16706003" y="7300768"/>
              <a:chExt cx="96792" cy="337133"/>
            </a:xfrm>
          </p:grpSpPr>
          <p:sp>
            <p:nvSpPr>
              <p:cNvPr id="89" name="Rectangle 88">
                <a:extLst>
                  <a:ext uri="{FF2B5EF4-FFF2-40B4-BE49-F238E27FC236}">
                    <a16:creationId xmlns:a16="http://schemas.microsoft.com/office/drawing/2014/main" id="{9C29C81C-A425-71ED-32E1-517A2C8E579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3C648AD-D9DC-2920-19DC-41D642A2020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073E9B3-C66C-A3C0-11A2-C19121CCC8E3}"/>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0AFB77DA-216B-3306-18F2-0D869BB9DE5C}"/>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8DFB63C2-9FD8-AEC3-5CB9-FDEB6196A82C}"/>
                </a:ext>
              </a:extLst>
            </p:cNvPr>
            <p:cNvGrpSpPr/>
            <p:nvPr/>
          </p:nvGrpSpPr>
          <p:grpSpPr>
            <a:xfrm>
              <a:off x="18687308" y="6955731"/>
              <a:ext cx="96792" cy="337133"/>
              <a:chOff x="16706003" y="7300768"/>
              <a:chExt cx="96792" cy="337133"/>
            </a:xfrm>
          </p:grpSpPr>
          <p:sp>
            <p:nvSpPr>
              <p:cNvPr id="94" name="Rectangle 93">
                <a:extLst>
                  <a:ext uri="{FF2B5EF4-FFF2-40B4-BE49-F238E27FC236}">
                    <a16:creationId xmlns:a16="http://schemas.microsoft.com/office/drawing/2014/main" id="{1B499967-2C75-95D1-5A56-D50D9C16CC3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A114D58-4C81-BB23-7236-6F7D68BF498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6F554B6-C678-F086-6E86-872245231B1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5F8F82A-E63E-C585-153A-7DD7EB5C4118}"/>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53D5D97-B160-5297-A484-6B25F7597ED9}"/>
                </a:ext>
              </a:extLst>
            </p:cNvPr>
            <p:cNvGrpSpPr/>
            <p:nvPr/>
          </p:nvGrpSpPr>
          <p:grpSpPr>
            <a:xfrm>
              <a:off x="19550249" y="6365499"/>
              <a:ext cx="96792" cy="337133"/>
              <a:chOff x="16706003" y="7300768"/>
              <a:chExt cx="96792" cy="337133"/>
            </a:xfrm>
          </p:grpSpPr>
          <p:sp>
            <p:nvSpPr>
              <p:cNvPr id="99" name="Rectangle 98">
                <a:extLst>
                  <a:ext uri="{FF2B5EF4-FFF2-40B4-BE49-F238E27FC236}">
                    <a16:creationId xmlns:a16="http://schemas.microsoft.com/office/drawing/2014/main" id="{1A2C4195-9448-00C8-E864-36D12ACB7AC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F21D6D0-7889-4C3D-498F-A811BAF44FF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5054738-D2F1-1AB7-297D-30A443AB12A3}"/>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80898E3-4537-10F5-F3C0-8B259B61332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E065A280-E37C-0B83-AA03-90DD794A1AF0}"/>
                </a:ext>
              </a:extLst>
            </p:cNvPr>
            <p:cNvGrpSpPr/>
            <p:nvPr/>
          </p:nvGrpSpPr>
          <p:grpSpPr>
            <a:xfrm>
              <a:off x="18844642" y="7687491"/>
              <a:ext cx="96792" cy="337133"/>
              <a:chOff x="16706003" y="7300768"/>
              <a:chExt cx="96792" cy="337133"/>
            </a:xfrm>
          </p:grpSpPr>
          <p:sp>
            <p:nvSpPr>
              <p:cNvPr id="104" name="Rectangle 103">
                <a:extLst>
                  <a:ext uri="{FF2B5EF4-FFF2-40B4-BE49-F238E27FC236}">
                    <a16:creationId xmlns:a16="http://schemas.microsoft.com/office/drawing/2014/main" id="{23B38411-5B1A-1B87-219A-07679066CE26}"/>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4DF9884-47F0-6607-9887-032CD095F37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7CED356-5BA4-20A0-68B3-56086E98642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3B7D68E-612A-484A-9F67-236B047151B0}"/>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83DFC4DD-19C5-DF73-4A6F-DAF4C45FCCC2}"/>
                </a:ext>
              </a:extLst>
            </p:cNvPr>
            <p:cNvGrpSpPr/>
            <p:nvPr/>
          </p:nvGrpSpPr>
          <p:grpSpPr>
            <a:xfrm>
              <a:off x="19262838" y="7529186"/>
              <a:ext cx="96792" cy="337133"/>
              <a:chOff x="16706003" y="7300768"/>
              <a:chExt cx="96792" cy="337133"/>
            </a:xfrm>
          </p:grpSpPr>
          <p:sp>
            <p:nvSpPr>
              <p:cNvPr id="109" name="Rectangle 108">
                <a:extLst>
                  <a:ext uri="{FF2B5EF4-FFF2-40B4-BE49-F238E27FC236}">
                    <a16:creationId xmlns:a16="http://schemas.microsoft.com/office/drawing/2014/main" id="{90595D6F-C77C-C361-F073-FACCF77771A5}"/>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096969D-D67F-1380-8D22-98ADEF6F3E8D}"/>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FB16257-16FE-F716-A0B3-6EF2FCCB127C}"/>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55D88AF-1185-419D-90CA-D6E2073D10F3}"/>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CC4B6FE2-6E3F-A756-66C9-06E60DCEE321}"/>
                </a:ext>
              </a:extLst>
            </p:cNvPr>
            <p:cNvGrpSpPr/>
            <p:nvPr/>
          </p:nvGrpSpPr>
          <p:grpSpPr>
            <a:xfrm>
              <a:off x="17570869" y="8206257"/>
              <a:ext cx="96792" cy="337133"/>
              <a:chOff x="16706003" y="7300768"/>
              <a:chExt cx="96792" cy="337133"/>
            </a:xfrm>
          </p:grpSpPr>
          <p:sp>
            <p:nvSpPr>
              <p:cNvPr id="114" name="Rectangle 113">
                <a:extLst>
                  <a:ext uri="{FF2B5EF4-FFF2-40B4-BE49-F238E27FC236}">
                    <a16:creationId xmlns:a16="http://schemas.microsoft.com/office/drawing/2014/main" id="{C89FF104-3259-0A53-2275-4A59B015790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650647E2-232F-1C94-42C9-16EAA8929FCF}"/>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0005DE61-44D1-5FCA-5DE4-02D2033EDF4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C036F02A-3D51-DE88-E270-80B646F4DAF8}"/>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D00818BB-8A9C-CADB-8286-BA8693D9A6FE}"/>
                </a:ext>
              </a:extLst>
            </p:cNvPr>
            <p:cNvGrpSpPr/>
            <p:nvPr/>
          </p:nvGrpSpPr>
          <p:grpSpPr>
            <a:xfrm>
              <a:off x="18628754" y="8540021"/>
              <a:ext cx="96792" cy="337133"/>
              <a:chOff x="16706003" y="7300768"/>
              <a:chExt cx="96792" cy="337133"/>
            </a:xfrm>
          </p:grpSpPr>
          <p:sp>
            <p:nvSpPr>
              <p:cNvPr id="119" name="Rectangle 118">
                <a:extLst>
                  <a:ext uri="{FF2B5EF4-FFF2-40B4-BE49-F238E27FC236}">
                    <a16:creationId xmlns:a16="http://schemas.microsoft.com/office/drawing/2014/main" id="{036E36AB-F0A7-3900-D40D-070B020B5E0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490898A-B83F-0CA0-C485-109FA67009DF}"/>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F1ACE7ED-79F3-EA9C-EC9F-72EFFBD23B74}"/>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93074CE5-46D1-781F-6CD1-990669CF627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E5742E3B-2434-05A0-4941-E77B6F5244F7}"/>
                </a:ext>
              </a:extLst>
            </p:cNvPr>
            <p:cNvGrpSpPr/>
            <p:nvPr/>
          </p:nvGrpSpPr>
          <p:grpSpPr>
            <a:xfrm>
              <a:off x="18873119" y="8374823"/>
              <a:ext cx="96792" cy="337133"/>
              <a:chOff x="16706003" y="7300768"/>
              <a:chExt cx="96792" cy="337133"/>
            </a:xfrm>
          </p:grpSpPr>
          <p:sp>
            <p:nvSpPr>
              <p:cNvPr id="124" name="Rectangle 123">
                <a:extLst>
                  <a:ext uri="{FF2B5EF4-FFF2-40B4-BE49-F238E27FC236}">
                    <a16:creationId xmlns:a16="http://schemas.microsoft.com/office/drawing/2014/main" id="{19051824-AB2B-E207-0169-4BBA0262BB7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C93AC9B-5AFA-654A-83A4-F3C0BB493E5C}"/>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727BE689-6E14-E0D8-73F7-F3207F391E44}"/>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FD255088-BF40-F116-10AE-3CED8FD291B8}"/>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AB0910D0-9AD6-44E3-CB23-6694D123ECDF}"/>
                </a:ext>
              </a:extLst>
            </p:cNvPr>
            <p:cNvGrpSpPr/>
            <p:nvPr/>
          </p:nvGrpSpPr>
          <p:grpSpPr>
            <a:xfrm>
              <a:off x="19916088" y="8833738"/>
              <a:ext cx="96792" cy="337133"/>
              <a:chOff x="16706003" y="7300768"/>
              <a:chExt cx="96792" cy="337133"/>
            </a:xfrm>
          </p:grpSpPr>
          <p:sp>
            <p:nvSpPr>
              <p:cNvPr id="129" name="Rectangle 128">
                <a:extLst>
                  <a:ext uri="{FF2B5EF4-FFF2-40B4-BE49-F238E27FC236}">
                    <a16:creationId xmlns:a16="http://schemas.microsoft.com/office/drawing/2014/main" id="{B3600A74-7906-5D67-F790-97C39CDB083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F1B0EB99-949A-3AAB-4027-4E692322456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CA56269F-64A2-40F3-5251-714A111ECF7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D51C675-2C6B-DA63-D700-74FFEFBCFFD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FF48C5AF-5CF2-84E8-28E1-878742D06F8A}"/>
                </a:ext>
              </a:extLst>
            </p:cNvPr>
            <p:cNvGrpSpPr/>
            <p:nvPr/>
          </p:nvGrpSpPr>
          <p:grpSpPr>
            <a:xfrm>
              <a:off x="16877563" y="9003603"/>
              <a:ext cx="96792" cy="337133"/>
              <a:chOff x="16706003" y="7300768"/>
              <a:chExt cx="96792" cy="337133"/>
            </a:xfrm>
          </p:grpSpPr>
          <p:sp>
            <p:nvSpPr>
              <p:cNvPr id="134" name="Rectangle 133">
                <a:extLst>
                  <a:ext uri="{FF2B5EF4-FFF2-40B4-BE49-F238E27FC236}">
                    <a16:creationId xmlns:a16="http://schemas.microsoft.com/office/drawing/2014/main" id="{D538F8F8-2401-B25E-893A-B53EAB2AE60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38253695-ED4B-1639-77B9-63264A46A6A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E55F3A4-C82D-986F-3A17-1AF291739526}"/>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4C0B349-3D17-D7AD-C571-AD7827A8A420}"/>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78400F58-1597-9ECD-11EA-FD289F1CB507}"/>
                </a:ext>
              </a:extLst>
            </p:cNvPr>
            <p:cNvGrpSpPr/>
            <p:nvPr/>
          </p:nvGrpSpPr>
          <p:grpSpPr>
            <a:xfrm>
              <a:off x="17830042" y="7560875"/>
              <a:ext cx="96792" cy="337133"/>
              <a:chOff x="16706003" y="7300768"/>
              <a:chExt cx="96792" cy="337133"/>
            </a:xfrm>
          </p:grpSpPr>
          <p:sp>
            <p:nvSpPr>
              <p:cNvPr id="139" name="Rectangle 138">
                <a:extLst>
                  <a:ext uri="{FF2B5EF4-FFF2-40B4-BE49-F238E27FC236}">
                    <a16:creationId xmlns:a16="http://schemas.microsoft.com/office/drawing/2014/main" id="{03EDB662-C4BA-95E3-5DBE-0A15591B35A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BCC88C9A-0C9E-8CED-B4A4-9DA0F7C16CC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948847D3-A2D5-CC4C-6BB5-1903DD9CA0D5}"/>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BE8F787B-FC67-46C1-8629-71505A1BAFF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756B0B64-60F4-5202-B599-851F1CFC0F0E}"/>
                </a:ext>
              </a:extLst>
            </p:cNvPr>
            <p:cNvGrpSpPr/>
            <p:nvPr/>
          </p:nvGrpSpPr>
          <p:grpSpPr>
            <a:xfrm>
              <a:off x="17958697" y="8776457"/>
              <a:ext cx="96792" cy="337133"/>
              <a:chOff x="16706003" y="7300768"/>
              <a:chExt cx="96792" cy="337133"/>
            </a:xfrm>
          </p:grpSpPr>
          <p:sp>
            <p:nvSpPr>
              <p:cNvPr id="144" name="Rectangle 143">
                <a:extLst>
                  <a:ext uri="{FF2B5EF4-FFF2-40B4-BE49-F238E27FC236}">
                    <a16:creationId xmlns:a16="http://schemas.microsoft.com/office/drawing/2014/main" id="{071C381C-3731-352C-88C2-C1958992E94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215D756A-2061-8DEB-6350-9DE3530486ED}"/>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AD40DCCE-2746-733E-7EFD-87AA252FE31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3B1976C6-4A12-C164-C0CE-9F76B5AE2BD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F91ABB2-E331-CD2F-AAE2-6487431092E4}"/>
                </a:ext>
              </a:extLst>
            </p:cNvPr>
            <p:cNvGrpSpPr/>
            <p:nvPr/>
          </p:nvGrpSpPr>
          <p:grpSpPr>
            <a:xfrm>
              <a:off x="17282454" y="9526813"/>
              <a:ext cx="96792" cy="337133"/>
              <a:chOff x="16706003" y="7300768"/>
              <a:chExt cx="96792" cy="337133"/>
            </a:xfrm>
          </p:grpSpPr>
          <p:sp>
            <p:nvSpPr>
              <p:cNvPr id="149" name="Rectangle 148">
                <a:extLst>
                  <a:ext uri="{FF2B5EF4-FFF2-40B4-BE49-F238E27FC236}">
                    <a16:creationId xmlns:a16="http://schemas.microsoft.com/office/drawing/2014/main" id="{88D79B76-EF2E-4EEE-6D7E-29EF011C9C2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1BE888C-6C1D-5E82-9909-A693FF623CC3}"/>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D7C17C61-FAEA-79AA-B250-546B844FABF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A2EFF135-8C88-13BA-E1EF-A45F590262C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3" name="Straight Connector 152">
              <a:extLst>
                <a:ext uri="{FF2B5EF4-FFF2-40B4-BE49-F238E27FC236}">
                  <a16:creationId xmlns:a16="http://schemas.microsoft.com/office/drawing/2014/main" id="{8BAC06B5-576A-60A5-0872-8C58B130AC83}"/>
                </a:ext>
              </a:extLst>
            </p:cNvPr>
            <p:cNvCxnSpPr>
              <a:cxnSpLocks/>
              <a:stCxn id="12" idx="0"/>
              <a:endCxn id="82" idx="0"/>
            </p:cNvCxnSpPr>
            <p:nvPr/>
          </p:nvCxnSpPr>
          <p:spPr>
            <a:xfrm flipH="1" flipV="1">
              <a:off x="16754562" y="7553854"/>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154" name="Straight Connector 153">
              <a:extLst>
                <a:ext uri="{FF2B5EF4-FFF2-40B4-BE49-F238E27FC236}">
                  <a16:creationId xmlns:a16="http://schemas.microsoft.com/office/drawing/2014/main" id="{8A6C9510-EB7D-72C7-8238-78C45716B718}"/>
                </a:ext>
              </a:extLst>
            </p:cNvPr>
            <p:cNvCxnSpPr>
              <a:cxnSpLocks/>
            </p:cNvCxnSpPr>
            <p:nvPr/>
          </p:nvCxnSpPr>
          <p:spPr>
            <a:xfrm flipH="1" flipV="1">
              <a:off x="17146213" y="7510605"/>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155" name="Straight Connector 154">
              <a:extLst>
                <a:ext uri="{FF2B5EF4-FFF2-40B4-BE49-F238E27FC236}">
                  <a16:creationId xmlns:a16="http://schemas.microsoft.com/office/drawing/2014/main" id="{B7A125CA-5D3A-B4CC-2D5B-8157F2778107}"/>
                </a:ext>
              </a:extLst>
            </p:cNvPr>
            <p:cNvCxnSpPr>
              <a:cxnSpLocks/>
            </p:cNvCxnSpPr>
            <p:nvPr/>
          </p:nvCxnSpPr>
          <p:spPr>
            <a:xfrm flipV="1">
              <a:off x="17111527" y="9670411"/>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156" name="Straight Connector 155">
              <a:extLst>
                <a:ext uri="{FF2B5EF4-FFF2-40B4-BE49-F238E27FC236}">
                  <a16:creationId xmlns:a16="http://schemas.microsoft.com/office/drawing/2014/main" id="{FA42E816-B96D-0803-30AE-B274CBABF96C}"/>
                </a:ext>
              </a:extLst>
            </p:cNvPr>
            <p:cNvCxnSpPr>
              <a:cxnSpLocks/>
            </p:cNvCxnSpPr>
            <p:nvPr/>
          </p:nvCxnSpPr>
          <p:spPr>
            <a:xfrm>
              <a:off x="16891262" y="9206236"/>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157" name="Straight Connector 156">
              <a:extLst>
                <a:ext uri="{FF2B5EF4-FFF2-40B4-BE49-F238E27FC236}">
                  <a16:creationId xmlns:a16="http://schemas.microsoft.com/office/drawing/2014/main" id="{0A8AAA40-0F8C-734D-4027-F3498FE50EBA}"/>
                </a:ext>
              </a:extLst>
            </p:cNvPr>
            <p:cNvCxnSpPr>
              <a:cxnSpLocks/>
              <a:endCxn id="146" idx="0"/>
            </p:cNvCxnSpPr>
            <p:nvPr/>
          </p:nvCxnSpPr>
          <p:spPr>
            <a:xfrm>
              <a:off x="17810123" y="8936071"/>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158" name="Straight Connector 157">
              <a:extLst>
                <a:ext uri="{FF2B5EF4-FFF2-40B4-BE49-F238E27FC236}">
                  <a16:creationId xmlns:a16="http://schemas.microsoft.com/office/drawing/2014/main" id="{95F6430D-A777-4FE0-BAF8-EE1176C80329}"/>
                </a:ext>
              </a:extLst>
            </p:cNvPr>
            <p:cNvCxnSpPr>
              <a:cxnSpLocks/>
              <a:endCxn id="141" idx="0"/>
            </p:cNvCxnSpPr>
            <p:nvPr/>
          </p:nvCxnSpPr>
          <p:spPr>
            <a:xfrm flipV="1">
              <a:off x="17768495" y="77260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159" name="Straight Connector 158">
              <a:extLst>
                <a:ext uri="{FF2B5EF4-FFF2-40B4-BE49-F238E27FC236}">
                  <a16:creationId xmlns:a16="http://schemas.microsoft.com/office/drawing/2014/main" id="{F8BCD487-A688-6F3F-44AA-66770B22D70E}"/>
                </a:ext>
              </a:extLst>
            </p:cNvPr>
            <p:cNvCxnSpPr>
              <a:cxnSpLocks/>
            </p:cNvCxnSpPr>
            <p:nvPr/>
          </p:nvCxnSpPr>
          <p:spPr>
            <a:xfrm flipV="1">
              <a:off x="18759047" y="783531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160" name="Straight Connector 159">
              <a:extLst>
                <a:ext uri="{FF2B5EF4-FFF2-40B4-BE49-F238E27FC236}">
                  <a16:creationId xmlns:a16="http://schemas.microsoft.com/office/drawing/2014/main" id="{4076E756-B207-292C-995D-B2CBF80C2C2A}"/>
                </a:ext>
              </a:extLst>
            </p:cNvPr>
            <p:cNvCxnSpPr>
              <a:cxnSpLocks/>
            </p:cNvCxnSpPr>
            <p:nvPr/>
          </p:nvCxnSpPr>
          <p:spPr>
            <a:xfrm flipV="1">
              <a:off x="19324191" y="7578225"/>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161" name="Straight Connector 160">
              <a:extLst>
                <a:ext uri="{FF2B5EF4-FFF2-40B4-BE49-F238E27FC236}">
                  <a16:creationId xmlns:a16="http://schemas.microsoft.com/office/drawing/2014/main" id="{454BF5FC-27BE-EFF4-5F8B-7DE29830767E}"/>
                </a:ext>
              </a:extLst>
            </p:cNvPr>
            <p:cNvCxnSpPr>
              <a:cxnSpLocks/>
            </p:cNvCxnSpPr>
            <p:nvPr/>
          </p:nvCxnSpPr>
          <p:spPr>
            <a:xfrm flipV="1">
              <a:off x="19820211" y="8947870"/>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162" name="Straight Connector 161">
              <a:extLst>
                <a:ext uri="{FF2B5EF4-FFF2-40B4-BE49-F238E27FC236}">
                  <a16:creationId xmlns:a16="http://schemas.microsoft.com/office/drawing/2014/main" id="{B62B8FB9-6E94-85B4-E9C7-9729BBAB3C56}"/>
                </a:ext>
              </a:extLst>
            </p:cNvPr>
            <p:cNvCxnSpPr>
              <a:cxnSpLocks/>
            </p:cNvCxnSpPr>
            <p:nvPr/>
          </p:nvCxnSpPr>
          <p:spPr>
            <a:xfrm flipV="1">
              <a:off x="18940398" y="8362747"/>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163" name="Straight Connector 162">
              <a:extLst>
                <a:ext uri="{FF2B5EF4-FFF2-40B4-BE49-F238E27FC236}">
                  <a16:creationId xmlns:a16="http://schemas.microsoft.com/office/drawing/2014/main" id="{941087D2-AED0-6C1D-5254-EBE247F6ECBC}"/>
                </a:ext>
              </a:extLst>
            </p:cNvPr>
            <p:cNvCxnSpPr>
              <a:cxnSpLocks/>
            </p:cNvCxnSpPr>
            <p:nvPr/>
          </p:nvCxnSpPr>
          <p:spPr>
            <a:xfrm flipV="1">
              <a:off x="18550083" y="86865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164" name="Straight Connector 163">
              <a:extLst>
                <a:ext uri="{FF2B5EF4-FFF2-40B4-BE49-F238E27FC236}">
                  <a16:creationId xmlns:a16="http://schemas.microsoft.com/office/drawing/2014/main" id="{74E49D17-32F2-CB54-814A-79A92097F9C5}"/>
                </a:ext>
              </a:extLst>
            </p:cNvPr>
            <p:cNvCxnSpPr>
              <a:cxnSpLocks/>
              <a:endCxn id="100" idx="1"/>
            </p:cNvCxnSpPr>
            <p:nvPr/>
          </p:nvCxnSpPr>
          <p:spPr>
            <a:xfrm flipV="1">
              <a:off x="19430577" y="6488664"/>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165" name="Straight Connector 164">
              <a:extLst>
                <a:ext uri="{FF2B5EF4-FFF2-40B4-BE49-F238E27FC236}">
                  <a16:creationId xmlns:a16="http://schemas.microsoft.com/office/drawing/2014/main" id="{D2EA0508-391F-51BA-CEF6-79D8232492E4}"/>
                </a:ext>
              </a:extLst>
            </p:cNvPr>
            <p:cNvCxnSpPr>
              <a:cxnSpLocks/>
              <a:endCxn id="92" idx="3"/>
            </p:cNvCxnSpPr>
            <p:nvPr/>
          </p:nvCxnSpPr>
          <p:spPr>
            <a:xfrm flipV="1">
              <a:off x="17387364" y="6738042"/>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166" name="Straight Connector 165">
              <a:extLst>
                <a:ext uri="{FF2B5EF4-FFF2-40B4-BE49-F238E27FC236}">
                  <a16:creationId xmlns:a16="http://schemas.microsoft.com/office/drawing/2014/main" id="{FFE8410A-0FBB-AB23-1DF6-D743D5971A54}"/>
                </a:ext>
              </a:extLst>
            </p:cNvPr>
            <p:cNvCxnSpPr>
              <a:cxnSpLocks/>
            </p:cNvCxnSpPr>
            <p:nvPr/>
          </p:nvCxnSpPr>
          <p:spPr>
            <a:xfrm flipV="1">
              <a:off x="18701917" y="7014263"/>
              <a:ext cx="60086" cy="161823"/>
            </a:xfrm>
            <a:prstGeom prst="line">
              <a:avLst/>
            </a:prstGeom>
          </p:spPr>
          <p:style>
            <a:lnRef idx="1">
              <a:schemeClr val="accent3"/>
            </a:lnRef>
            <a:fillRef idx="0">
              <a:schemeClr val="accent3"/>
            </a:fillRef>
            <a:effectRef idx="0">
              <a:schemeClr val="accent3"/>
            </a:effectRef>
            <a:fontRef idx="minor">
              <a:schemeClr val="tx1"/>
            </a:fontRef>
          </p:style>
        </p:cxnSp>
        <p:pic>
          <p:nvPicPr>
            <p:cNvPr id="167" name="Graphic 166" descr="User with solid fill">
              <a:extLst>
                <a:ext uri="{FF2B5EF4-FFF2-40B4-BE49-F238E27FC236}">
                  <a16:creationId xmlns:a16="http://schemas.microsoft.com/office/drawing/2014/main" id="{9A970C58-D71B-8A79-ECAD-1FC6C5416E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73100" y="3874301"/>
              <a:ext cx="914400" cy="914400"/>
            </a:xfrm>
            <a:prstGeom prst="rect">
              <a:avLst/>
            </a:prstGeom>
          </p:spPr>
        </p:pic>
        <p:grpSp>
          <p:nvGrpSpPr>
            <p:cNvPr id="168" name="Group 167">
              <a:extLst>
                <a:ext uri="{FF2B5EF4-FFF2-40B4-BE49-F238E27FC236}">
                  <a16:creationId xmlns:a16="http://schemas.microsoft.com/office/drawing/2014/main" id="{3DE91C18-90F9-0E9A-4960-7CA4FA02C308}"/>
                </a:ext>
              </a:extLst>
            </p:cNvPr>
            <p:cNvGrpSpPr/>
            <p:nvPr/>
          </p:nvGrpSpPr>
          <p:grpSpPr>
            <a:xfrm>
              <a:off x="6112773" y="6954916"/>
              <a:ext cx="1671348" cy="1241090"/>
              <a:chOff x="6151200" y="6762706"/>
              <a:chExt cx="1671348" cy="1241090"/>
            </a:xfrm>
            <a:solidFill>
              <a:schemeClr val="bg1">
                <a:lumMod val="85000"/>
                <a:alpha val="90000"/>
              </a:schemeClr>
            </a:solidFill>
          </p:grpSpPr>
          <p:sp>
            <p:nvSpPr>
              <p:cNvPr id="169" name="Rectangle 168">
                <a:extLst>
                  <a:ext uri="{FF2B5EF4-FFF2-40B4-BE49-F238E27FC236}">
                    <a16:creationId xmlns:a16="http://schemas.microsoft.com/office/drawing/2014/main" id="{5634153E-11DA-D3D1-9A2A-749411CA8A1A}"/>
                  </a:ext>
                </a:extLst>
              </p:cNvPr>
              <p:cNvSpPr/>
              <p:nvPr/>
            </p:nvSpPr>
            <p:spPr>
              <a:xfrm>
                <a:off x="6151200" y="7603810"/>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Environment</a:t>
                </a:r>
              </a:p>
            </p:txBody>
          </p:sp>
          <p:sp>
            <p:nvSpPr>
              <p:cNvPr id="170" name="Rectangle 169">
                <a:extLst>
                  <a:ext uri="{FF2B5EF4-FFF2-40B4-BE49-F238E27FC236}">
                    <a16:creationId xmlns:a16="http://schemas.microsoft.com/office/drawing/2014/main" id="{82C2C904-2095-5965-5610-2B5009F31918}"/>
                  </a:ext>
                </a:extLst>
              </p:cNvPr>
              <p:cNvSpPr/>
              <p:nvPr/>
            </p:nvSpPr>
            <p:spPr>
              <a:xfrm>
                <a:off x="6161785" y="6762706"/>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Digital Artifacts</a:t>
                </a:r>
              </a:p>
            </p:txBody>
          </p:sp>
          <p:sp>
            <p:nvSpPr>
              <p:cNvPr id="171" name="Rectangle 170">
                <a:extLst>
                  <a:ext uri="{FF2B5EF4-FFF2-40B4-BE49-F238E27FC236}">
                    <a16:creationId xmlns:a16="http://schemas.microsoft.com/office/drawing/2014/main" id="{1A36B7A0-AE96-6F28-8B76-04C2BF30C4B7}"/>
                  </a:ext>
                </a:extLst>
              </p:cNvPr>
              <p:cNvSpPr/>
              <p:nvPr/>
            </p:nvSpPr>
            <p:spPr>
              <a:xfrm>
                <a:off x="6151200" y="7181051"/>
                <a:ext cx="1660763" cy="399986"/>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Physical System</a:t>
                </a:r>
              </a:p>
            </p:txBody>
          </p:sp>
        </p:grpSp>
        <p:cxnSp>
          <p:nvCxnSpPr>
            <p:cNvPr id="172" name="Connector: Elbow 171">
              <a:extLst>
                <a:ext uri="{FF2B5EF4-FFF2-40B4-BE49-F238E27FC236}">
                  <a16:creationId xmlns:a16="http://schemas.microsoft.com/office/drawing/2014/main" id="{724BA873-74D6-97AE-3F90-0C607C40DF05}"/>
                </a:ext>
              </a:extLst>
            </p:cNvPr>
            <p:cNvCxnSpPr>
              <a:cxnSpLocks/>
            </p:cNvCxnSpPr>
            <p:nvPr/>
          </p:nvCxnSpPr>
          <p:spPr>
            <a:xfrm rot="10800000">
              <a:off x="8850010" y="8627910"/>
              <a:ext cx="3614935" cy="3017993"/>
            </a:xfrm>
            <a:prstGeom prst="bentConnector3">
              <a:avLst>
                <a:gd name="adj1" fmla="val 100058"/>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CC658925-76D8-EEE3-5931-22D78E9C75DB}"/>
                </a:ext>
              </a:extLst>
            </p:cNvPr>
            <p:cNvCxnSpPr>
              <a:cxnSpLocks/>
            </p:cNvCxnSpPr>
            <p:nvPr/>
          </p:nvCxnSpPr>
          <p:spPr>
            <a:xfrm>
              <a:off x="8517624" y="8705208"/>
              <a:ext cx="3916920" cy="3245492"/>
            </a:xfrm>
            <a:prstGeom prst="bentConnector3">
              <a:avLst>
                <a:gd name="adj1" fmla="val 607"/>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CAD84A5C-04E3-854D-944B-879AEAF2CC07}"/>
                </a:ext>
              </a:extLst>
            </p:cNvPr>
            <p:cNvCxnSpPr>
              <a:cxnSpLocks/>
              <a:endCxn id="7" idx="3"/>
            </p:cNvCxnSpPr>
            <p:nvPr/>
          </p:nvCxnSpPr>
          <p:spPr>
            <a:xfrm rot="10800000" flipV="1">
              <a:off x="14201286" y="8535306"/>
              <a:ext cx="8199023" cy="3260854"/>
            </a:xfrm>
            <a:prstGeom prst="bentConnector3">
              <a:avLst>
                <a:gd name="adj1" fmla="val 278"/>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75" name="Freeform: Shape 174">
              <a:extLst>
                <a:ext uri="{FF2B5EF4-FFF2-40B4-BE49-F238E27FC236}">
                  <a16:creationId xmlns:a16="http://schemas.microsoft.com/office/drawing/2014/main" id="{5CA4FC02-1556-250B-F664-B1D0BD6C0FE1}"/>
                </a:ext>
              </a:extLst>
            </p:cNvPr>
            <p:cNvSpPr/>
            <p:nvPr/>
          </p:nvSpPr>
          <p:spPr>
            <a:xfrm>
              <a:off x="20116800" y="5473291"/>
              <a:ext cx="1951124" cy="5526586"/>
            </a:xfrm>
            <a:custGeom>
              <a:avLst/>
              <a:gdLst>
                <a:gd name="connsiteX0" fmla="*/ 0 w 1951124"/>
                <a:gd name="connsiteY0" fmla="*/ 940209 h 5526586"/>
                <a:gd name="connsiteX1" fmla="*/ 889000 w 1951124"/>
                <a:gd name="connsiteY1" fmla="*/ 25809 h 5526586"/>
                <a:gd name="connsiteX2" fmla="*/ 1828800 w 1951124"/>
                <a:gd name="connsiteY2" fmla="*/ 1841909 h 5526586"/>
                <a:gd name="connsiteX3" fmla="*/ 1841500 w 1951124"/>
                <a:gd name="connsiteY3" fmla="*/ 3683409 h 5526586"/>
                <a:gd name="connsiteX4" fmla="*/ 927100 w 1951124"/>
                <a:gd name="connsiteY4" fmla="*/ 5512209 h 5526586"/>
                <a:gd name="connsiteX5" fmla="*/ 12700 w 1951124"/>
                <a:gd name="connsiteY5" fmla="*/ 4585109 h 5526586"/>
                <a:gd name="connsiteX6" fmla="*/ 12700 w 1951124"/>
                <a:gd name="connsiteY6" fmla="*/ 4585109 h 55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124" h="5526586">
                  <a:moveTo>
                    <a:pt x="0" y="940209"/>
                  </a:moveTo>
                  <a:cubicBezTo>
                    <a:pt x="292100" y="407867"/>
                    <a:pt x="584200" y="-124474"/>
                    <a:pt x="889000" y="25809"/>
                  </a:cubicBezTo>
                  <a:cubicBezTo>
                    <a:pt x="1193800" y="176092"/>
                    <a:pt x="1670050" y="1232309"/>
                    <a:pt x="1828800" y="1841909"/>
                  </a:cubicBezTo>
                  <a:cubicBezTo>
                    <a:pt x="1987550" y="2451509"/>
                    <a:pt x="1991783" y="3071692"/>
                    <a:pt x="1841500" y="3683409"/>
                  </a:cubicBezTo>
                  <a:cubicBezTo>
                    <a:pt x="1691217" y="4295126"/>
                    <a:pt x="1231900" y="5361926"/>
                    <a:pt x="927100" y="5512209"/>
                  </a:cubicBezTo>
                  <a:cubicBezTo>
                    <a:pt x="622300" y="5662492"/>
                    <a:pt x="12700" y="4585109"/>
                    <a:pt x="12700" y="4585109"/>
                  </a:cubicBezTo>
                  <a:lnTo>
                    <a:pt x="12700" y="4585109"/>
                  </a:lnTo>
                </a:path>
              </a:pathLst>
            </a:custGeom>
            <a:noFill/>
            <a:ln w="57150">
              <a:solidFill>
                <a:srgbClr val="7FD7F7">
                  <a:alpha val="7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Rounded Corners 175">
              <a:extLst>
                <a:ext uri="{FF2B5EF4-FFF2-40B4-BE49-F238E27FC236}">
                  <a16:creationId xmlns:a16="http://schemas.microsoft.com/office/drawing/2014/main" id="{9F95D4C4-83B8-6A1C-6141-93968A909F8A}"/>
                </a:ext>
              </a:extLst>
            </p:cNvPr>
            <p:cNvSpPr/>
            <p:nvPr/>
          </p:nvSpPr>
          <p:spPr>
            <a:xfrm>
              <a:off x="21200820" y="7953990"/>
              <a:ext cx="1595139"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Reasoning</a:t>
              </a:r>
            </a:p>
          </p:txBody>
        </p:sp>
        <p:sp>
          <p:nvSpPr>
            <p:cNvPr id="177" name="Isosceles Triangle 176">
              <a:extLst>
                <a:ext uri="{FF2B5EF4-FFF2-40B4-BE49-F238E27FC236}">
                  <a16:creationId xmlns:a16="http://schemas.microsoft.com/office/drawing/2014/main" id="{0EB840D3-FD43-A6D7-0DFE-778C14C43F60}"/>
                </a:ext>
              </a:extLst>
            </p:cNvPr>
            <p:cNvSpPr/>
            <p:nvPr/>
          </p:nvSpPr>
          <p:spPr>
            <a:xfrm rot="10481900">
              <a:off x="21844337" y="7573255"/>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Rounded Corners 177">
              <a:extLst>
                <a:ext uri="{FF2B5EF4-FFF2-40B4-BE49-F238E27FC236}">
                  <a16:creationId xmlns:a16="http://schemas.microsoft.com/office/drawing/2014/main" id="{B73306F1-05A6-B234-A487-3B299CDCF6A6}"/>
                </a:ext>
              </a:extLst>
            </p:cNvPr>
            <p:cNvSpPr/>
            <p:nvPr/>
          </p:nvSpPr>
          <p:spPr>
            <a:xfrm>
              <a:off x="12418772" y="12260342"/>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Language Model</a:t>
              </a:r>
            </a:p>
          </p:txBody>
        </p:sp>
        <p:sp>
          <p:nvSpPr>
            <p:cNvPr id="179" name="Rectangle: Rounded Corners 178">
              <a:extLst>
                <a:ext uri="{FF2B5EF4-FFF2-40B4-BE49-F238E27FC236}">
                  <a16:creationId xmlns:a16="http://schemas.microsoft.com/office/drawing/2014/main" id="{CE40928F-F549-FEB0-FFAE-418AE9C24FB7}"/>
                </a:ext>
              </a:extLst>
            </p:cNvPr>
            <p:cNvSpPr/>
            <p:nvPr/>
          </p:nvSpPr>
          <p:spPr>
            <a:xfrm>
              <a:off x="10411203" y="12256001"/>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Vision Model</a:t>
              </a:r>
            </a:p>
          </p:txBody>
        </p:sp>
        <p:sp>
          <p:nvSpPr>
            <p:cNvPr id="180" name="Rectangle: Rounded Corners 179">
              <a:extLst>
                <a:ext uri="{FF2B5EF4-FFF2-40B4-BE49-F238E27FC236}">
                  <a16:creationId xmlns:a16="http://schemas.microsoft.com/office/drawing/2014/main" id="{E3752A6C-6147-ABCB-D469-EE0EC044CB86}"/>
                </a:ext>
              </a:extLst>
            </p:cNvPr>
            <p:cNvSpPr/>
            <p:nvPr/>
          </p:nvSpPr>
          <p:spPr>
            <a:xfrm>
              <a:off x="14379432" y="12266259"/>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grpSp>
    </p:spTree>
    <p:extLst>
      <p:ext uri="{BB962C8B-B14F-4D97-AF65-F5344CB8AC3E}">
        <p14:creationId xmlns:p14="http://schemas.microsoft.com/office/powerpoint/2010/main" val="2312404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5988F6C0-730E-0C8B-323B-409C4092BC11}"/>
              </a:ext>
            </a:extLst>
          </p:cNvPr>
          <p:cNvSpPr/>
          <p:nvPr/>
        </p:nvSpPr>
        <p:spPr>
          <a:xfrm>
            <a:off x="10794031" y="7305345"/>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Multi-Modal Perception</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19975146" y="4648258"/>
            <a:ext cx="2092778" cy="565187"/>
          </a:xfrm>
          <a:prstGeom prst="roundRect">
            <a:avLst/>
          </a:prstGeom>
          <a:solidFill>
            <a:srgbClr val="00B0F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Answering Decision Support Questions</a:t>
            </a:r>
          </a:p>
        </p:txBody>
      </p:sp>
      <p:cxnSp>
        <p:nvCxnSpPr>
          <p:cNvPr id="23" name="Straight Arrow Connector 22">
            <a:extLst>
              <a:ext uri="{FF2B5EF4-FFF2-40B4-BE49-F238E27FC236}">
                <a16:creationId xmlns:a16="http://schemas.microsoft.com/office/drawing/2014/main" id="{3FC19974-F25A-C392-38BB-6840F22C4D5A}"/>
              </a:ext>
            </a:extLst>
          </p:cNvPr>
          <p:cNvCxnSpPr>
            <a:cxnSpLocks/>
          </p:cNvCxnSpPr>
          <p:nvPr/>
        </p:nvCxnSpPr>
        <p:spPr>
          <a:xfrm>
            <a:off x="9910408" y="7452625"/>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A8BFEB-8B2C-1F06-59E2-A64AD15C6C0A}"/>
              </a:ext>
            </a:extLst>
          </p:cNvPr>
          <p:cNvSpPr/>
          <p:nvPr/>
        </p:nvSpPr>
        <p:spPr>
          <a:xfrm>
            <a:off x="10789414" y="8405260"/>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3231947" y="7318074"/>
            <a:ext cx="2005986"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Formal Knowledge Representation</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12530372" y="7654571"/>
            <a:ext cx="701575" cy="1024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5237933" y="7664811"/>
            <a:ext cx="714432" cy="1153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432E7884-065F-9F6B-15B3-BAD483FBE7DE}"/>
              </a:ext>
            </a:extLst>
          </p:cNvPr>
          <p:cNvGrpSpPr/>
          <p:nvPr/>
        </p:nvGrpSpPr>
        <p:grpSpPr>
          <a:xfrm>
            <a:off x="15911359" y="5782954"/>
            <a:ext cx="4957077" cy="4957077"/>
            <a:chOff x="20010895" y="8999552"/>
            <a:chExt cx="4957077" cy="4957077"/>
          </a:xfrm>
        </p:grpSpPr>
        <p:grpSp>
          <p:nvGrpSpPr>
            <p:cNvPr id="149" name="Group 148">
              <a:extLst>
                <a:ext uri="{FF2B5EF4-FFF2-40B4-BE49-F238E27FC236}">
                  <a16:creationId xmlns:a16="http://schemas.microsoft.com/office/drawing/2014/main" id="{FC80543A-E5A0-BBC5-18F6-35379E16FAC7}"/>
                </a:ext>
              </a:extLst>
            </p:cNvPr>
            <p:cNvGrpSpPr/>
            <p:nvPr/>
          </p:nvGrpSpPr>
          <p:grpSpPr>
            <a:xfrm>
              <a:off x="20433603" y="9207442"/>
              <a:ext cx="3789223" cy="4243883"/>
              <a:chOff x="16535268" y="11319747"/>
              <a:chExt cx="3789223" cy="4243883"/>
            </a:xfrm>
          </p:grpSpPr>
          <p:grpSp>
            <p:nvGrpSpPr>
              <p:cNvPr id="2" name="Group 1">
                <a:extLst>
                  <a:ext uri="{FF2B5EF4-FFF2-40B4-BE49-F238E27FC236}">
                    <a16:creationId xmlns:a16="http://schemas.microsoft.com/office/drawing/2014/main" id="{CD1381A5-DBAB-54FE-7562-699B87A35D65}"/>
                  </a:ext>
                </a:extLst>
              </p:cNvPr>
              <p:cNvGrpSpPr/>
              <p:nvPr/>
            </p:nvGrpSpPr>
            <p:grpSpPr>
              <a:xfrm>
                <a:off x="16765768" y="11622422"/>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535268" y="13453495"/>
                <a:ext cx="878692" cy="307777"/>
              </a:xfrm>
              <a:prstGeom prst="rect">
                <a:avLst/>
              </a:prstGeom>
              <a:noFill/>
            </p:spPr>
            <p:txBody>
              <a:bodyPr wrap="square" rtlCol="0">
                <a:spAutoFit/>
              </a:bodyPr>
              <a:lstStyle/>
              <a:p>
                <a:pPr algn="ctr"/>
                <a:r>
                  <a:rPr lang="en-US" sz="1400" dirty="0"/>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214538" y="12495902"/>
                <a:ext cx="878692" cy="307777"/>
              </a:xfrm>
              <a:prstGeom prst="rect">
                <a:avLst/>
              </a:prstGeom>
              <a:noFill/>
            </p:spPr>
            <p:txBody>
              <a:bodyPr wrap="square" rtlCol="0">
                <a:spAutoFit/>
              </a:bodyPr>
              <a:lstStyle/>
              <a:p>
                <a:pPr algn="ctr"/>
                <a:r>
                  <a:rPr lang="en-US" sz="1400" dirty="0"/>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9051398" y="11319747"/>
                <a:ext cx="878692" cy="307777"/>
              </a:xfrm>
              <a:prstGeom prst="rect">
                <a:avLst/>
              </a:prstGeom>
              <a:noFill/>
            </p:spPr>
            <p:txBody>
              <a:bodyPr wrap="square" rtlCol="0">
                <a:spAutoFit/>
              </a:bodyPr>
              <a:lstStyle/>
              <a:p>
                <a:pPr algn="ctr"/>
                <a:r>
                  <a:rPr lang="en-US" sz="1400" dirty="0"/>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433172" y="14590735"/>
                <a:ext cx="878692" cy="307777"/>
              </a:xfrm>
              <a:prstGeom prst="rect">
                <a:avLst/>
              </a:prstGeom>
              <a:noFill/>
            </p:spPr>
            <p:txBody>
              <a:bodyPr wrap="square" rtlCol="0">
                <a:spAutoFit/>
              </a:bodyPr>
              <a:lstStyle/>
              <a:p>
                <a:pPr algn="ctr"/>
                <a:r>
                  <a:rPr lang="en-US" sz="1400" dirty="0"/>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366651" y="13502746"/>
                <a:ext cx="878692" cy="307777"/>
              </a:xfrm>
              <a:prstGeom prst="rect">
                <a:avLst/>
              </a:prstGeom>
              <a:noFill/>
            </p:spPr>
            <p:txBody>
              <a:bodyPr wrap="square" rtlCol="0">
                <a:spAutoFit/>
              </a:bodyPr>
              <a:lstStyle/>
              <a:p>
                <a:pPr algn="ctr"/>
                <a:r>
                  <a:rPr lang="en-US" sz="1400" dirty="0"/>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470023" y="14499774"/>
                <a:ext cx="878692" cy="307777"/>
              </a:xfrm>
              <a:prstGeom prst="rect">
                <a:avLst/>
              </a:prstGeom>
              <a:noFill/>
            </p:spPr>
            <p:txBody>
              <a:bodyPr wrap="square" rtlCol="0">
                <a:spAutoFit/>
              </a:bodyPr>
              <a:lstStyle/>
              <a:p>
                <a:pPr algn="ctr"/>
                <a:r>
                  <a:rPr lang="en-US" sz="1400" dirty="0"/>
                  <a:t>P(x6)</a:t>
                </a:r>
              </a:p>
            </p:txBody>
          </p:sp>
          <p:sp>
            <p:nvSpPr>
              <p:cNvPr id="140" name="TextBox 139">
                <a:extLst>
                  <a:ext uri="{FF2B5EF4-FFF2-40B4-BE49-F238E27FC236}">
                    <a16:creationId xmlns:a16="http://schemas.microsoft.com/office/drawing/2014/main" id="{0F6D4EB8-A757-28C8-22DE-622D6B20F8B1}"/>
                  </a:ext>
                </a:extLst>
              </p:cNvPr>
              <p:cNvSpPr txBox="1"/>
              <p:nvPr/>
            </p:nvSpPr>
            <p:spPr>
              <a:xfrm>
                <a:off x="16792261" y="15255853"/>
                <a:ext cx="878692" cy="307777"/>
              </a:xfrm>
              <a:prstGeom prst="rect">
                <a:avLst/>
              </a:prstGeom>
              <a:noFill/>
            </p:spPr>
            <p:txBody>
              <a:bodyPr wrap="square" rtlCol="0">
                <a:spAutoFit/>
              </a:bodyPr>
              <a:lstStyle/>
              <a:p>
                <a:pPr algn="ctr"/>
                <a:r>
                  <a:rPr lang="en-US" sz="1400" dirty="0"/>
                  <a:t>P(x5)</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7196579" y="13234093"/>
                <a:ext cx="878692" cy="307777"/>
              </a:xfrm>
              <a:prstGeom prst="rect">
                <a:avLst/>
              </a:prstGeom>
              <a:noFill/>
            </p:spPr>
            <p:txBody>
              <a:bodyPr wrap="square" rtlCol="0">
                <a:spAutoFit/>
              </a:bodyPr>
              <a:lstStyle/>
              <a:p>
                <a:pPr algn="ctr"/>
                <a:r>
                  <a:rPr lang="en-US" sz="1400" dirty="0"/>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220382" y="12356334"/>
                <a:ext cx="878692" cy="307777"/>
              </a:xfrm>
              <a:prstGeom prst="rect">
                <a:avLst/>
              </a:prstGeom>
              <a:noFill/>
            </p:spPr>
            <p:txBody>
              <a:bodyPr wrap="square" rtlCol="0">
                <a:spAutoFit/>
              </a:bodyPr>
              <a:lstStyle/>
              <a:p>
                <a:pPr algn="ctr"/>
                <a:r>
                  <a:rPr lang="en-US" sz="1400" dirty="0"/>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445799" y="12759763"/>
                <a:ext cx="878692" cy="307777"/>
              </a:xfrm>
              <a:prstGeom prst="rect">
                <a:avLst/>
              </a:prstGeom>
              <a:noFill/>
            </p:spPr>
            <p:txBody>
              <a:bodyPr wrap="square" rtlCol="0">
                <a:spAutoFit/>
              </a:bodyPr>
              <a:lstStyle/>
              <a:p>
                <a:pPr algn="ctr"/>
                <a:r>
                  <a:rPr lang="en-US" sz="1400" dirty="0"/>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447001" y="14268552"/>
                <a:ext cx="878692" cy="307777"/>
              </a:xfrm>
              <a:prstGeom prst="rect">
                <a:avLst/>
              </a:prstGeom>
              <a:noFill/>
            </p:spPr>
            <p:txBody>
              <a:bodyPr wrap="square" rtlCol="0">
                <a:spAutoFit/>
              </a:bodyPr>
              <a:lstStyle/>
              <a:p>
                <a:pPr algn="ctr"/>
                <a:r>
                  <a:rPr lang="en-US" sz="1400" dirty="0"/>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987989" y="14333962"/>
                <a:ext cx="878692" cy="307777"/>
              </a:xfrm>
              <a:prstGeom prst="rect">
                <a:avLst/>
              </a:prstGeom>
              <a:noFill/>
            </p:spPr>
            <p:txBody>
              <a:bodyPr wrap="square" rtlCol="0">
                <a:spAutoFit/>
              </a:bodyPr>
              <a:lstStyle/>
              <a:p>
                <a:pPr algn="ctr"/>
                <a:r>
                  <a:rPr lang="en-US" sz="1400" dirty="0"/>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690253" y="13475808"/>
                <a:ext cx="878692" cy="307777"/>
              </a:xfrm>
              <a:prstGeom prst="rect">
                <a:avLst/>
              </a:prstGeom>
              <a:noFill/>
            </p:spPr>
            <p:txBody>
              <a:bodyPr wrap="square" rtlCol="0">
                <a:spAutoFit/>
              </a:bodyPr>
              <a:lstStyle/>
              <a:p>
                <a:pPr algn="ctr"/>
                <a:r>
                  <a:rPr lang="en-US" sz="1400" dirty="0"/>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951263" y="12624105"/>
                <a:ext cx="878692" cy="307777"/>
              </a:xfrm>
              <a:prstGeom prst="rect">
                <a:avLst/>
              </a:prstGeom>
              <a:noFill/>
            </p:spPr>
            <p:txBody>
              <a:bodyPr wrap="square" rtlCol="0">
                <a:spAutoFit/>
              </a:bodyPr>
              <a:lstStyle/>
              <a:p>
                <a:pPr algn="ctr"/>
                <a:r>
                  <a:rPr lang="en-US" sz="1400" dirty="0"/>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989048" y="13595310"/>
                <a:ext cx="878692" cy="307777"/>
              </a:xfrm>
              <a:prstGeom prst="rect">
                <a:avLst/>
              </a:prstGeom>
              <a:noFill/>
            </p:spPr>
            <p:txBody>
              <a:bodyPr wrap="square" rtlCol="0">
                <a:spAutoFit/>
              </a:bodyPr>
              <a:lstStyle/>
              <a:p>
                <a:pPr algn="ctr"/>
                <a:r>
                  <a:rPr lang="en-US" sz="1400" dirty="0"/>
                  <a:t>P(y8)</a:t>
                </a:r>
              </a:p>
            </p:txBody>
          </p:sp>
        </p:grpSp>
        <p:sp>
          <p:nvSpPr>
            <p:cNvPr id="150" name="Oval 149">
              <a:extLst>
                <a:ext uri="{FF2B5EF4-FFF2-40B4-BE49-F238E27FC236}">
                  <a16:creationId xmlns:a16="http://schemas.microsoft.com/office/drawing/2014/main" id="{B7239F52-1655-E722-0EC5-6CCCDA0528E7}"/>
                </a:ext>
              </a:extLst>
            </p:cNvPr>
            <p:cNvSpPr/>
            <p:nvPr/>
          </p:nvSpPr>
          <p:spPr>
            <a:xfrm>
              <a:off x="20010895" y="8999552"/>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4" name="Rectangle: Rounded Corners 153">
            <a:extLst>
              <a:ext uri="{FF2B5EF4-FFF2-40B4-BE49-F238E27FC236}">
                <a16:creationId xmlns:a16="http://schemas.microsoft.com/office/drawing/2014/main" id="{57C12350-17D7-213B-7E6E-FAE18442EC6B}"/>
              </a:ext>
            </a:extLst>
          </p:cNvPr>
          <p:cNvSpPr/>
          <p:nvPr/>
        </p:nvSpPr>
        <p:spPr>
          <a:xfrm>
            <a:off x="19975146" y="3895485"/>
            <a:ext cx="2092778" cy="565187"/>
          </a:xfrm>
          <a:prstGeom prst="roundRect">
            <a:avLst/>
          </a:prstGeom>
          <a:solidFill>
            <a:schemeClr val="accent1">
              <a:lumMod val="75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Humans</a:t>
            </a:r>
          </a:p>
        </p:txBody>
      </p:sp>
      <p:sp>
        <p:nvSpPr>
          <p:cNvPr id="180" name="Rectangle: Rounded Corners 179">
            <a:extLst>
              <a:ext uri="{FF2B5EF4-FFF2-40B4-BE49-F238E27FC236}">
                <a16:creationId xmlns:a16="http://schemas.microsoft.com/office/drawing/2014/main" id="{8B73F188-4254-151B-D1CC-CC94F4C2EA07}"/>
              </a:ext>
            </a:extLst>
          </p:cNvPr>
          <p:cNvSpPr/>
          <p:nvPr/>
        </p:nvSpPr>
        <p:spPr>
          <a:xfrm>
            <a:off x="22531424" y="6482259"/>
            <a:ext cx="2236645"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Beliefs update with evidence</a:t>
            </a:r>
          </a:p>
        </p:txBody>
      </p:sp>
      <p:sp>
        <p:nvSpPr>
          <p:cNvPr id="187" name="Rectangle: Rounded Corners 186">
            <a:extLst>
              <a:ext uri="{FF2B5EF4-FFF2-40B4-BE49-F238E27FC236}">
                <a16:creationId xmlns:a16="http://schemas.microsoft.com/office/drawing/2014/main" id="{739FAA0A-ACFB-73EC-F7A2-6BE05C966387}"/>
              </a:ext>
            </a:extLst>
          </p:cNvPr>
          <p:cNvSpPr/>
          <p:nvPr/>
        </p:nvSpPr>
        <p:spPr>
          <a:xfrm>
            <a:off x="23351818" y="7962315"/>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Consistency checks</a:t>
            </a:r>
          </a:p>
        </p:txBody>
      </p:sp>
      <p:cxnSp>
        <p:nvCxnSpPr>
          <p:cNvPr id="198" name="Straight Arrow Connector 197">
            <a:extLst>
              <a:ext uri="{FF2B5EF4-FFF2-40B4-BE49-F238E27FC236}">
                <a16:creationId xmlns:a16="http://schemas.microsoft.com/office/drawing/2014/main" id="{AE825F32-DC05-0258-86D5-EE8ED8695643}"/>
              </a:ext>
            </a:extLst>
          </p:cNvPr>
          <p:cNvCxnSpPr>
            <a:cxnSpLocks/>
          </p:cNvCxnSpPr>
          <p:nvPr/>
        </p:nvCxnSpPr>
        <p:spPr>
          <a:xfrm flipH="1">
            <a:off x="12525755" y="8784687"/>
            <a:ext cx="3445990"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39E030C3-CDF1-B9FB-5259-C7FBCCB8FF29}"/>
              </a:ext>
            </a:extLst>
          </p:cNvPr>
          <p:cNvCxnSpPr>
            <a:cxnSpLocks/>
          </p:cNvCxnSpPr>
          <p:nvPr/>
        </p:nvCxnSpPr>
        <p:spPr>
          <a:xfrm flipH="1">
            <a:off x="9910408" y="8984937"/>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46ECFA6-D3E7-EF5B-FF05-C84AAF814BED}"/>
              </a:ext>
            </a:extLst>
          </p:cNvPr>
          <p:cNvSpPr txBox="1"/>
          <p:nvPr/>
        </p:nvSpPr>
        <p:spPr>
          <a:xfrm>
            <a:off x="16765601" y="10880648"/>
            <a:ext cx="3311977" cy="369332"/>
          </a:xfrm>
          <a:prstGeom prst="rect">
            <a:avLst/>
          </a:prstGeom>
          <a:noFill/>
        </p:spPr>
        <p:txBody>
          <a:bodyPr wrap="square" rtlCol="0">
            <a:spAutoFit/>
          </a:bodyPr>
          <a:lstStyle/>
          <a:p>
            <a:pPr algn="ctr"/>
            <a:r>
              <a:rPr lang="en-US" b="1" dirty="0"/>
              <a:t>System Model</a:t>
            </a:r>
          </a:p>
        </p:txBody>
      </p:sp>
      <p:cxnSp>
        <p:nvCxnSpPr>
          <p:cNvPr id="25" name="Straight Arrow Connector 24">
            <a:extLst>
              <a:ext uri="{FF2B5EF4-FFF2-40B4-BE49-F238E27FC236}">
                <a16:creationId xmlns:a16="http://schemas.microsoft.com/office/drawing/2014/main" id="{CFB01792-6C05-A86B-5819-729C0F9D9F4C}"/>
              </a:ext>
            </a:extLst>
          </p:cNvPr>
          <p:cNvCxnSpPr>
            <a:cxnSpLocks/>
          </p:cNvCxnSpPr>
          <p:nvPr/>
        </p:nvCxnSpPr>
        <p:spPr>
          <a:xfrm flipH="1">
            <a:off x="9910408" y="7717200"/>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FAA124-8A95-D210-5202-F236A7CF62D5}"/>
              </a:ext>
            </a:extLst>
          </p:cNvPr>
          <p:cNvCxnSpPr>
            <a:cxnSpLocks/>
          </p:cNvCxnSpPr>
          <p:nvPr/>
        </p:nvCxnSpPr>
        <p:spPr>
          <a:xfrm>
            <a:off x="9910408" y="8720368"/>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FCA4C83B-CF5A-0A89-7A2F-84C31DB6D577}"/>
              </a:ext>
            </a:extLst>
          </p:cNvPr>
          <p:cNvSpPr/>
          <p:nvPr/>
        </p:nvSpPr>
        <p:spPr>
          <a:xfrm>
            <a:off x="23211061" y="7222287"/>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Enable audit trails and provenance</a:t>
            </a:r>
          </a:p>
        </p:txBody>
      </p:sp>
      <p:sp>
        <p:nvSpPr>
          <p:cNvPr id="42" name="Rectangle: Rounded Corners 41">
            <a:extLst>
              <a:ext uri="{FF2B5EF4-FFF2-40B4-BE49-F238E27FC236}">
                <a16:creationId xmlns:a16="http://schemas.microsoft.com/office/drawing/2014/main" id="{CF2BAA72-B927-4011-7505-EE84756B0E5F}"/>
              </a:ext>
            </a:extLst>
          </p:cNvPr>
          <p:cNvSpPr/>
          <p:nvPr/>
        </p:nvSpPr>
        <p:spPr>
          <a:xfrm>
            <a:off x="23006538" y="8702343"/>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Planning</a:t>
            </a:r>
          </a:p>
        </p:txBody>
      </p:sp>
      <p:sp>
        <p:nvSpPr>
          <p:cNvPr id="43" name="Rectangle: Rounded Corners 42">
            <a:extLst>
              <a:ext uri="{FF2B5EF4-FFF2-40B4-BE49-F238E27FC236}">
                <a16:creationId xmlns:a16="http://schemas.microsoft.com/office/drawing/2014/main" id="{C292AC7F-59BA-1E52-903A-B234020653DB}"/>
              </a:ext>
            </a:extLst>
          </p:cNvPr>
          <p:cNvSpPr/>
          <p:nvPr/>
        </p:nvSpPr>
        <p:spPr>
          <a:xfrm>
            <a:off x="22611046" y="9442370"/>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Coordination</a:t>
            </a:r>
          </a:p>
        </p:txBody>
      </p:sp>
      <p:sp>
        <p:nvSpPr>
          <p:cNvPr id="44" name="Isosceles Triangle 43">
            <a:extLst>
              <a:ext uri="{FF2B5EF4-FFF2-40B4-BE49-F238E27FC236}">
                <a16:creationId xmlns:a16="http://schemas.microsoft.com/office/drawing/2014/main" id="{98DFFB73-B371-9E16-2B00-76C9740DADB3}"/>
              </a:ext>
            </a:extLst>
          </p:cNvPr>
          <p:cNvSpPr/>
          <p:nvPr/>
        </p:nvSpPr>
        <p:spPr>
          <a:xfrm rot="19513426">
            <a:off x="20028112" y="10003493"/>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B934190-CDD5-A9B2-EA83-540DE8DD0EBC}"/>
              </a:ext>
            </a:extLst>
          </p:cNvPr>
          <p:cNvSpPr/>
          <p:nvPr/>
        </p:nvSpPr>
        <p:spPr>
          <a:xfrm>
            <a:off x="6626929" y="6420553"/>
            <a:ext cx="2902747" cy="314905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52" name="Rectangle 51">
            <a:extLst>
              <a:ext uri="{FF2B5EF4-FFF2-40B4-BE49-F238E27FC236}">
                <a16:creationId xmlns:a16="http://schemas.microsoft.com/office/drawing/2014/main" id="{E2AE0FC7-9A50-01EF-6258-2434935445DD}"/>
              </a:ext>
            </a:extLst>
          </p:cNvPr>
          <p:cNvSpPr/>
          <p:nvPr/>
        </p:nvSpPr>
        <p:spPr>
          <a:xfrm>
            <a:off x="6779329" y="6572953"/>
            <a:ext cx="2902747" cy="314905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53" name="Rectangle 52">
            <a:extLst>
              <a:ext uri="{FF2B5EF4-FFF2-40B4-BE49-F238E27FC236}">
                <a16:creationId xmlns:a16="http://schemas.microsoft.com/office/drawing/2014/main" id="{86329976-71D7-0802-EB90-25186C70E739}"/>
              </a:ext>
            </a:extLst>
          </p:cNvPr>
          <p:cNvSpPr/>
          <p:nvPr/>
        </p:nvSpPr>
        <p:spPr>
          <a:xfrm>
            <a:off x="6931729" y="6725353"/>
            <a:ext cx="2902747" cy="3149056"/>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56" name="Freeform: Shape 55">
            <a:extLst>
              <a:ext uri="{FF2B5EF4-FFF2-40B4-BE49-F238E27FC236}">
                <a16:creationId xmlns:a16="http://schemas.microsoft.com/office/drawing/2014/main" id="{DE60EE87-396D-1441-478A-12ADCC21942A}"/>
              </a:ext>
            </a:extLst>
          </p:cNvPr>
          <p:cNvSpPr/>
          <p:nvPr/>
        </p:nvSpPr>
        <p:spPr>
          <a:xfrm>
            <a:off x="20116800" y="5473291"/>
            <a:ext cx="1951124" cy="5526586"/>
          </a:xfrm>
          <a:custGeom>
            <a:avLst/>
            <a:gdLst>
              <a:gd name="connsiteX0" fmla="*/ 0 w 1951124"/>
              <a:gd name="connsiteY0" fmla="*/ 940209 h 5526586"/>
              <a:gd name="connsiteX1" fmla="*/ 889000 w 1951124"/>
              <a:gd name="connsiteY1" fmla="*/ 25809 h 5526586"/>
              <a:gd name="connsiteX2" fmla="*/ 1828800 w 1951124"/>
              <a:gd name="connsiteY2" fmla="*/ 1841909 h 5526586"/>
              <a:gd name="connsiteX3" fmla="*/ 1841500 w 1951124"/>
              <a:gd name="connsiteY3" fmla="*/ 3683409 h 5526586"/>
              <a:gd name="connsiteX4" fmla="*/ 927100 w 1951124"/>
              <a:gd name="connsiteY4" fmla="*/ 5512209 h 5526586"/>
              <a:gd name="connsiteX5" fmla="*/ 12700 w 1951124"/>
              <a:gd name="connsiteY5" fmla="*/ 4585109 h 5526586"/>
              <a:gd name="connsiteX6" fmla="*/ 12700 w 1951124"/>
              <a:gd name="connsiteY6" fmla="*/ 4585109 h 55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124" h="5526586">
                <a:moveTo>
                  <a:pt x="0" y="940209"/>
                </a:moveTo>
                <a:cubicBezTo>
                  <a:pt x="292100" y="407867"/>
                  <a:pt x="584200" y="-124474"/>
                  <a:pt x="889000" y="25809"/>
                </a:cubicBezTo>
                <a:cubicBezTo>
                  <a:pt x="1193800" y="176092"/>
                  <a:pt x="1670050" y="1232309"/>
                  <a:pt x="1828800" y="1841909"/>
                </a:cubicBezTo>
                <a:cubicBezTo>
                  <a:pt x="1987550" y="2451509"/>
                  <a:pt x="1991783" y="3071692"/>
                  <a:pt x="1841500" y="3683409"/>
                </a:cubicBezTo>
                <a:cubicBezTo>
                  <a:pt x="1691217" y="4295126"/>
                  <a:pt x="1231900" y="5361926"/>
                  <a:pt x="927100" y="5512209"/>
                </a:cubicBezTo>
                <a:cubicBezTo>
                  <a:pt x="622300" y="5662492"/>
                  <a:pt x="12700" y="4585109"/>
                  <a:pt x="12700" y="4585109"/>
                </a:cubicBezTo>
                <a:lnTo>
                  <a:pt x="12700" y="4585109"/>
                </a:lnTo>
              </a:path>
            </a:pathLst>
          </a:custGeom>
          <a:noFill/>
          <a:ln w="57150">
            <a:solidFill>
              <a:srgbClr val="7FD7F7">
                <a:alpha val="7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Rounded Corners 189">
            <a:extLst>
              <a:ext uri="{FF2B5EF4-FFF2-40B4-BE49-F238E27FC236}">
                <a16:creationId xmlns:a16="http://schemas.microsoft.com/office/drawing/2014/main" id="{D93E82AE-A466-7604-4DD3-850D1BABBDCD}"/>
              </a:ext>
            </a:extLst>
          </p:cNvPr>
          <p:cNvSpPr/>
          <p:nvPr/>
        </p:nvSpPr>
        <p:spPr>
          <a:xfrm>
            <a:off x="21200820" y="7953990"/>
            <a:ext cx="1595139"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Reasoning</a:t>
            </a:r>
          </a:p>
        </p:txBody>
      </p:sp>
    </p:spTree>
    <p:extLst>
      <p:ext uri="{BB962C8B-B14F-4D97-AF65-F5344CB8AC3E}">
        <p14:creationId xmlns:p14="http://schemas.microsoft.com/office/powerpoint/2010/main" val="181624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88D33-FBBC-BED3-05CF-613E1F2F2A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747567-C710-12BA-EF12-201D877402B9}"/>
              </a:ext>
            </a:extLst>
          </p:cNvPr>
          <p:cNvSpPr>
            <a:spLocks noGrp="1"/>
          </p:cNvSpPr>
          <p:nvPr>
            <p:ph idx="1"/>
          </p:nvPr>
        </p:nvSpPr>
        <p:spPr/>
        <p:txBody>
          <a:bodyPr/>
          <a:lstStyle/>
          <a:p>
            <a:r>
              <a:rPr lang="en-US" dirty="0"/>
              <a:t>Ontology and kw graph is built – </a:t>
            </a:r>
          </a:p>
          <a:p>
            <a:r>
              <a:rPr lang="en-US" dirty="0"/>
              <a:t>Probabilistic Markov field – </a:t>
            </a:r>
          </a:p>
          <a:p>
            <a:endParaRPr lang="en-US" dirty="0"/>
          </a:p>
        </p:txBody>
      </p:sp>
    </p:spTree>
    <p:extLst>
      <p:ext uri="{BB962C8B-B14F-4D97-AF65-F5344CB8AC3E}">
        <p14:creationId xmlns:p14="http://schemas.microsoft.com/office/powerpoint/2010/main" val="2487975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CA0A858-B4A9-4044-EABE-B3561C41726D}"/>
              </a:ext>
            </a:extLst>
          </p:cNvPr>
          <p:cNvSpPr/>
          <p:nvPr/>
        </p:nvSpPr>
        <p:spPr>
          <a:xfrm>
            <a:off x="13205861" y="3436219"/>
            <a:ext cx="3975234" cy="37538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KW</a:t>
            </a:r>
          </a:p>
        </p:txBody>
      </p:sp>
      <p:sp>
        <p:nvSpPr>
          <p:cNvPr id="5" name="Rectangle 4">
            <a:extLst>
              <a:ext uri="{FF2B5EF4-FFF2-40B4-BE49-F238E27FC236}">
                <a16:creationId xmlns:a16="http://schemas.microsoft.com/office/drawing/2014/main" id="{5247E89A-1A99-28B9-FFAD-F959187076BD}"/>
              </a:ext>
            </a:extLst>
          </p:cNvPr>
          <p:cNvSpPr/>
          <p:nvPr/>
        </p:nvSpPr>
        <p:spPr>
          <a:xfrm>
            <a:off x="2954956" y="3859731"/>
            <a:ext cx="3051208" cy="2868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9C94FA6-7812-51A6-9C47-A4B2A932F45E}"/>
              </a:ext>
            </a:extLst>
          </p:cNvPr>
          <p:cNvSpPr/>
          <p:nvPr/>
        </p:nvSpPr>
        <p:spPr>
          <a:xfrm>
            <a:off x="8576109" y="3994484"/>
            <a:ext cx="1771049" cy="8085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Percept</a:t>
            </a:r>
          </a:p>
        </p:txBody>
      </p:sp>
      <p:cxnSp>
        <p:nvCxnSpPr>
          <p:cNvPr id="8" name="Connector: Curved 7">
            <a:extLst>
              <a:ext uri="{FF2B5EF4-FFF2-40B4-BE49-F238E27FC236}">
                <a16:creationId xmlns:a16="http://schemas.microsoft.com/office/drawing/2014/main" id="{F62D0851-791C-7B08-C08B-DF222E38DEBA}"/>
              </a:ext>
            </a:extLst>
          </p:cNvPr>
          <p:cNvCxnSpPr>
            <a:cxnSpLocks/>
            <a:stCxn id="4" idx="1"/>
            <a:endCxn id="4" idx="7"/>
          </p:cNvCxnSpPr>
          <p:nvPr/>
        </p:nvCxnSpPr>
        <p:spPr>
          <a:xfrm rot="5400000" flipH="1" flipV="1">
            <a:off x="15193478" y="2580501"/>
            <a:ext cx="12700" cy="2810914"/>
          </a:xfrm>
          <a:prstGeom prst="curvedConnector3">
            <a:avLst>
              <a:gd name="adj1" fmla="val 151476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B9E13E90-46D2-B6CD-2419-56DDC0351D3E}"/>
              </a:ext>
            </a:extLst>
          </p:cNvPr>
          <p:cNvCxnSpPr>
            <a:cxnSpLocks/>
            <a:stCxn id="4" idx="6"/>
            <a:endCxn id="4" idx="5"/>
          </p:cNvCxnSpPr>
          <p:nvPr/>
        </p:nvCxnSpPr>
        <p:spPr>
          <a:xfrm flipH="1">
            <a:off x="16598935" y="5313146"/>
            <a:ext cx="582160" cy="1327187"/>
          </a:xfrm>
          <a:prstGeom prst="curvedConnector4">
            <a:avLst>
              <a:gd name="adj1" fmla="val -234366"/>
              <a:gd name="adj2" fmla="val 1376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31D8277-98A6-62E3-3086-E595497C7D1B}"/>
              </a:ext>
            </a:extLst>
          </p:cNvPr>
          <p:cNvCxnSpPr>
            <a:cxnSpLocks/>
            <a:stCxn id="6" idx="3"/>
          </p:cNvCxnSpPr>
          <p:nvPr/>
        </p:nvCxnSpPr>
        <p:spPr>
          <a:xfrm>
            <a:off x="10347158" y="4398745"/>
            <a:ext cx="3051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A38CBD8-5EB8-5C4C-F6E4-A864CE25C6F9}"/>
              </a:ext>
            </a:extLst>
          </p:cNvPr>
          <p:cNvSpPr/>
          <p:nvPr/>
        </p:nvSpPr>
        <p:spPr>
          <a:xfrm>
            <a:off x="8576109" y="5677301"/>
            <a:ext cx="1771049" cy="8085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Act</a:t>
            </a:r>
          </a:p>
        </p:txBody>
      </p:sp>
      <p:cxnSp>
        <p:nvCxnSpPr>
          <p:cNvPr id="22" name="Straight Arrow Connector 21">
            <a:extLst>
              <a:ext uri="{FF2B5EF4-FFF2-40B4-BE49-F238E27FC236}">
                <a16:creationId xmlns:a16="http://schemas.microsoft.com/office/drawing/2014/main" id="{920B3C73-1E36-498F-697E-A7BB3E155FCD}"/>
              </a:ext>
            </a:extLst>
          </p:cNvPr>
          <p:cNvCxnSpPr>
            <a:cxnSpLocks/>
            <a:endCxn id="6" idx="1"/>
          </p:cNvCxnSpPr>
          <p:nvPr/>
        </p:nvCxnSpPr>
        <p:spPr>
          <a:xfrm>
            <a:off x="6006164" y="4331368"/>
            <a:ext cx="2569945" cy="6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407E72E-E44C-FAF4-13C6-97943143FCAE}"/>
              </a:ext>
            </a:extLst>
          </p:cNvPr>
          <p:cNvCxnSpPr>
            <a:cxnSpLocks/>
            <a:stCxn id="21" idx="1"/>
          </p:cNvCxnSpPr>
          <p:nvPr/>
        </p:nvCxnSpPr>
        <p:spPr>
          <a:xfrm flipH="1">
            <a:off x="6006164" y="6081562"/>
            <a:ext cx="256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D1B565-4B69-FEEE-899B-F303A489077C}"/>
              </a:ext>
            </a:extLst>
          </p:cNvPr>
          <p:cNvCxnSpPr>
            <a:cxnSpLocks/>
            <a:endCxn id="21" idx="3"/>
          </p:cNvCxnSpPr>
          <p:nvPr/>
        </p:nvCxnSpPr>
        <p:spPr>
          <a:xfrm flipH="1">
            <a:off x="10347158" y="6081562"/>
            <a:ext cx="3051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150A5012-2D9A-A801-4803-7A6856C1D8DC}"/>
              </a:ext>
            </a:extLst>
          </p:cNvPr>
          <p:cNvGrpSpPr/>
          <p:nvPr/>
        </p:nvGrpSpPr>
        <p:grpSpPr>
          <a:xfrm rot="3476356">
            <a:off x="13107404" y="10495011"/>
            <a:ext cx="11174931" cy="3753853"/>
            <a:chOff x="9981398" y="10713319"/>
            <a:chExt cx="11174931" cy="3753853"/>
          </a:xfrm>
        </p:grpSpPr>
        <p:sp>
          <p:nvSpPr>
            <p:cNvPr id="33" name="Oval 32">
              <a:extLst>
                <a:ext uri="{FF2B5EF4-FFF2-40B4-BE49-F238E27FC236}">
                  <a16:creationId xmlns:a16="http://schemas.microsoft.com/office/drawing/2014/main" id="{4AD791F5-8155-6FF3-D4CC-B83842275B8D}"/>
                </a:ext>
              </a:extLst>
            </p:cNvPr>
            <p:cNvSpPr/>
            <p:nvPr/>
          </p:nvSpPr>
          <p:spPr>
            <a:xfrm>
              <a:off x="17181095" y="10713319"/>
              <a:ext cx="3975234" cy="37538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KW</a:t>
              </a:r>
            </a:p>
          </p:txBody>
        </p:sp>
        <p:sp>
          <p:nvSpPr>
            <p:cNvPr id="34" name="Rectangle: Rounded Corners 33">
              <a:extLst>
                <a:ext uri="{FF2B5EF4-FFF2-40B4-BE49-F238E27FC236}">
                  <a16:creationId xmlns:a16="http://schemas.microsoft.com/office/drawing/2014/main" id="{85BEB58B-84FE-00AC-3B9B-416E74F0D69C}"/>
                </a:ext>
              </a:extLst>
            </p:cNvPr>
            <p:cNvSpPr/>
            <p:nvPr/>
          </p:nvSpPr>
          <p:spPr>
            <a:xfrm>
              <a:off x="12551343" y="11271584"/>
              <a:ext cx="1771049" cy="8085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Percept</a:t>
              </a:r>
            </a:p>
          </p:txBody>
        </p:sp>
        <p:cxnSp>
          <p:nvCxnSpPr>
            <p:cNvPr id="35" name="Connector: Curved 34">
              <a:extLst>
                <a:ext uri="{FF2B5EF4-FFF2-40B4-BE49-F238E27FC236}">
                  <a16:creationId xmlns:a16="http://schemas.microsoft.com/office/drawing/2014/main" id="{8E18F6A5-9D16-1BCF-AD87-9E193D9D439F}"/>
                </a:ext>
              </a:extLst>
            </p:cNvPr>
            <p:cNvCxnSpPr>
              <a:cxnSpLocks/>
              <a:stCxn id="33" idx="1"/>
              <a:endCxn id="33" idx="7"/>
            </p:cNvCxnSpPr>
            <p:nvPr/>
          </p:nvCxnSpPr>
          <p:spPr>
            <a:xfrm rot="5400000" flipH="1" flipV="1">
              <a:off x="19168712" y="9857601"/>
              <a:ext cx="12700" cy="2810914"/>
            </a:xfrm>
            <a:prstGeom prst="curvedConnector3">
              <a:avLst>
                <a:gd name="adj1" fmla="val 151476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53925556-2B25-2642-5C22-A810C551C661}"/>
                </a:ext>
              </a:extLst>
            </p:cNvPr>
            <p:cNvCxnSpPr>
              <a:cxnSpLocks/>
              <a:stCxn id="33" idx="6"/>
              <a:endCxn id="33" idx="5"/>
            </p:cNvCxnSpPr>
            <p:nvPr/>
          </p:nvCxnSpPr>
          <p:spPr>
            <a:xfrm flipH="1">
              <a:off x="20574169" y="12590246"/>
              <a:ext cx="582160" cy="1327187"/>
            </a:xfrm>
            <a:prstGeom prst="curvedConnector4">
              <a:avLst>
                <a:gd name="adj1" fmla="val -234366"/>
                <a:gd name="adj2" fmla="val 1376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C74F687-55EA-C6AF-E0F0-993A0FCC2577}"/>
                </a:ext>
              </a:extLst>
            </p:cNvPr>
            <p:cNvCxnSpPr>
              <a:cxnSpLocks/>
              <a:stCxn id="34" idx="3"/>
            </p:cNvCxnSpPr>
            <p:nvPr/>
          </p:nvCxnSpPr>
          <p:spPr>
            <a:xfrm>
              <a:off x="14322392" y="11675845"/>
              <a:ext cx="3051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3969E749-F78E-62B7-BD78-0EADFE15D09B}"/>
                </a:ext>
              </a:extLst>
            </p:cNvPr>
            <p:cNvSpPr/>
            <p:nvPr/>
          </p:nvSpPr>
          <p:spPr>
            <a:xfrm>
              <a:off x="12551343" y="12954401"/>
              <a:ext cx="1771049" cy="8085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Act</a:t>
              </a:r>
            </a:p>
          </p:txBody>
        </p:sp>
        <p:cxnSp>
          <p:nvCxnSpPr>
            <p:cNvPr id="39" name="Straight Arrow Connector 38">
              <a:extLst>
                <a:ext uri="{FF2B5EF4-FFF2-40B4-BE49-F238E27FC236}">
                  <a16:creationId xmlns:a16="http://schemas.microsoft.com/office/drawing/2014/main" id="{3D258F39-6B63-4594-4D42-7E78224E977C}"/>
                </a:ext>
              </a:extLst>
            </p:cNvPr>
            <p:cNvCxnSpPr>
              <a:cxnSpLocks/>
              <a:endCxn id="34" idx="1"/>
            </p:cNvCxnSpPr>
            <p:nvPr/>
          </p:nvCxnSpPr>
          <p:spPr>
            <a:xfrm>
              <a:off x="9981398" y="11608468"/>
              <a:ext cx="2569945" cy="6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7F7A26-60E5-EB36-399C-F0097B37CFD1}"/>
                </a:ext>
              </a:extLst>
            </p:cNvPr>
            <p:cNvCxnSpPr>
              <a:cxnSpLocks/>
              <a:stCxn id="38" idx="1"/>
            </p:cNvCxnSpPr>
            <p:nvPr/>
          </p:nvCxnSpPr>
          <p:spPr>
            <a:xfrm flipH="1">
              <a:off x="9981398" y="13358662"/>
              <a:ext cx="2569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4DD0A11-5322-2BF3-9496-CC1138C1ED65}"/>
                </a:ext>
              </a:extLst>
            </p:cNvPr>
            <p:cNvCxnSpPr>
              <a:cxnSpLocks/>
              <a:endCxn id="38" idx="3"/>
            </p:cNvCxnSpPr>
            <p:nvPr/>
          </p:nvCxnSpPr>
          <p:spPr>
            <a:xfrm flipH="1">
              <a:off x="14322392" y="13358662"/>
              <a:ext cx="3051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0163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omputer screen shot of a diagram&#10;&#10;Description automatically generated">
            <a:extLst>
              <a:ext uri="{FF2B5EF4-FFF2-40B4-BE49-F238E27FC236}">
                <a16:creationId xmlns:a16="http://schemas.microsoft.com/office/drawing/2014/main" id="{71D058E8-3A6A-DD1B-4E69-F57462483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421" y="7360793"/>
            <a:ext cx="3186385" cy="1873246"/>
          </a:xfrm>
          <a:prstGeom prst="rect">
            <a:avLst/>
          </a:prstGeom>
        </p:spPr>
      </p:pic>
      <p:sp>
        <p:nvSpPr>
          <p:cNvPr id="20" name="Rectangle: Rounded Corners 19">
            <a:extLst>
              <a:ext uri="{FF2B5EF4-FFF2-40B4-BE49-F238E27FC236}">
                <a16:creationId xmlns:a16="http://schemas.microsoft.com/office/drawing/2014/main" id="{5988F6C0-730E-0C8B-323B-409C4092BC11}"/>
              </a:ext>
            </a:extLst>
          </p:cNvPr>
          <p:cNvSpPr/>
          <p:nvPr/>
        </p:nvSpPr>
        <p:spPr>
          <a:xfrm>
            <a:off x="7471763" y="7283728"/>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Percepts Agent</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16058500" y="4549017"/>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a:t>
            </a:r>
          </a:p>
        </p:txBody>
      </p:sp>
      <p:cxnSp>
        <p:nvCxnSpPr>
          <p:cNvPr id="23" name="Straight Arrow Connector 22">
            <a:extLst>
              <a:ext uri="{FF2B5EF4-FFF2-40B4-BE49-F238E27FC236}">
                <a16:creationId xmlns:a16="http://schemas.microsoft.com/office/drawing/2014/main" id="{3FC19974-F25A-C392-38BB-6840F22C4D5A}"/>
              </a:ext>
            </a:extLst>
          </p:cNvPr>
          <p:cNvCxnSpPr>
            <a:cxnSpLocks/>
            <a:endCxn id="20" idx="1"/>
          </p:cNvCxnSpPr>
          <p:nvPr/>
        </p:nvCxnSpPr>
        <p:spPr>
          <a:xfrm>
            <a:off x="6595806" y="7632954"/>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A8BFEB-8B2C-1F06-59E2-A64AD15C6C0A}"/>
              </a:ext>
            </a:extLst>
          </p:cNvPr>
          <p:cNvSpPr/>
          <p:nvPr/>
        </p:nvSpPr>
        <p:spPr>
          <a:xfrm>
            <a:off x="7471763" y="8588962"/>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Actions Agent</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1872946" y="7318074"/>
            <a:ext cx="2005986"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Formal Knowledge Representation Mechanism</a:t>
            </a:r>
          </a:p>
        </p:txBody>
      </p:sp>
      <p:sp>
        <p:nvSpPr>
          <p:cNvPr id="37" name="Rectangle: Rounded Corners 36">
            <a:extLst>
              <a:ext uri="{FF2B5EF4-FFF2-40B4-BE49-F238E27FC236}">
                <a16:creationId xmlns:a16="http://schemas.microsoft.com/office/drawing/2014/main" id="{815F5485-A713-A18A-35FE-6FF518327729}"/>
              </a:ext>
            </a:extLst>
          </p:cNvPr>
          <p:cNvSpPr/>
          <p:nvPr/>
        </p:nvSpPr>
        <p:spPr>
          <a:xfrm>
            <a:off x="11872946" y="8580193"/>
            <a:ext cx="2005986" cy="705466"/>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 Ask Agent</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9208104" y="7632954"/>
            <a:ext cx="2664842" cy="3185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3878932" y="7664811"/>
            <a:ext cx="1914902" cy="30922"/>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2EF1D096-C8E6-CAE4-7719-5B3A5032B97E}"/>
              </a:ext>
            </a:extLst>
          </p:cNvPr>
          <p:cNvSpPr/>
          <p:nvPr/>
        </p:nvSpPr>
        <p:spPr>
          <a:xfrm>
            <a:off x="7256973" y="3894654"/>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Large Language Model</a:t>
            </a:r>
          </a:p>
        </p:txBody>
      </p:sp>
      <p:sp>
        <p:nvSpPr>
          <p:cNvPr id="59" name="Rectangle: Rounded Corners 58">
            <a:extLst>
              <a:ext uri="{FF2B5EF4-FFF2-40B4-BE49-F238E27FC236}">
                <a16:creationId xmlns:a16="http://schemas.microsoft.com/office/drawing/2014/main" id="{AE402A05-E63C-074A-0F6A-EA3316098A5A}"/>
              </a:ext>
            </a:extLst>
          </p:cNvPr>
          <p:cNvSpPr/>
          <p:nvPr/>
        </p:nvSpPr>
        <p:spPr>
          <a:xfrm>
            <a:off x="6342573" y="5901167"/>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Visual Generative Model</a:t>
            </a:r>
          </a:p>
        </p:txBody>
      </p:sp>
      <p:sp>
        <p:nvSpPr>
          <p:cNvPr id="60" name="Rectangle: Rounded Corners 59">
            <a:extLst>
              <a:ext uri="{FF2B5EF4-FFF2-40B4-BE49-F238E27FC236}">
                <a16:creationId xmlns:a16="http://schemas.microsoft.com/office/drawing/2014/main" id="{967649AC-F0BF-D89F-75C2-EBA5C4745CAF}"/>
              </a:ext>
            </a:extLst>
          </p:cNvPr>
          <p:cNvSpPr/>
          <p:nvPr/>
        </p:nvSpPr>
        <p:spPr>
          <a:xfrm>
            <a:off x="8308158" y="4577125"/>
            <a:ext cx="1828800" cy="54919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Robotic Process Automation</a:t>
            </a:r>
          </a:p>
        </p:txBody>
      </p:sp>
      <p:sp>
        <p:nvSpPr>
          <p:cNvPr id="61" name="Rectangle: Rounded Corners 60">
            <a:extLst>
              <a:ext uri="{FF2B5EF4-FFF2-40B4-BE49-F238E27FC236}">
                <a16:creationId xmlns:a16="http://schemas.microsoft.com/office/drawing/2014/main" id="{4E26BCAF-66B4-4FAF-12F1-035F698B5BD8}"/>
              </a:ext>
            </a:extLst>
          </p:cNvPr>
          <p:cNvSpPr/>
          <p:nvPr/>
        </p:nvSpPr>
        <p:spPr>
          <a:xfrm>
            <a:off x="8308158" y="5272874"/>
            <a:ext cx="1828800" cy="506555"/>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Non-Visual Desktop Access</a:t>
            </a:r>
          </a:p>
        </p:txBody>
      </p:sp>
      <p:sp>
        <p:nvSpPr>
          <p:cNvPr id="62" name="Rectangle: Rounded Corners 61">
            <a:extLst>
              <a:ext uri="{FF2B5EF4-FFF2-40B4-BE49-F238E27FC236}">
                <a16:creationId xmlns:a16="http://schemas.microsoft.com/office/drawing/2014/main" id="{0454FFE9-1CC2-8996-8B54-0D2CB2A977B3}"/>
              </a:ext>
            </a:extLst>
          </p:cNvPr>
          <p:cNvSpPr/>
          <p:nvPr/>
        </p:nvSpPr>
        <p:spPr>
          <a:xfrm>
            <a:off x="6342573" y="5247728"/>
            <a:ext cx="1828800" cy="545749"/>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Segment Everything Model</a:t>
            </a:r>
          </a:p>
        </p:txBody>
      </p:sp>
      <p:sp>
        <p:nvSpPr>
          <p:cNvPr id="63" name="Rectangle: Rounded Corners 62">
            <a:extLst>
              <a:ext uri="{FF2B5EF4-FFF2-40B4-BE49-F238E27FC236}">
                <a16:creationId xmlns:a16="http://schemas.microsoft.com/office/drawing/2014/main" id="{FD2AA72A-237F-0B76-042D-75AEFFD87D7F}"/>
              </a:ext>
            </a:extLst>
          </p:cNvPr>
          <p:cNvSpPr/>
          <p:nvPr/>
        </p:nvSpPr>
        <p:spPr>
          <a:xfrm>
            <a:off x="8308158" y="5925981"/>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sp>
        <p:nvSpPr>
          <p:cNvPr id="64" name="Rectangle: Rounded Corners 63">
            <a:extLst>
              <a:ext uri="{FF2B5EF4-FFF2-40B4-BE49-F238E27FC236}">
                <a16:creationId xmlns:a16="http://schemas.microsoft.com/office/drawing/2014/main" id="{2A176048-11BC-4BD0-5962-25E996EC313A}"/>
              </a:ext>
            </a:extLst>
          </p:cNvPr>
          <p:cNvSpPr/>
          <p:nvPr/>
        </p:nvSpPr>
        <p:spPr>
          <a:xfrm>
            <a:off x="6342573" y="4590842"/>
            <a:ext cx="1828800" cy="54919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Optical Character Recognition</a:t>
            </a:r>
          </a:p>
        </p:txBody>
      </p:sp>
      <p:cxnSp>
        <p:nvCxnSpPr>
          <p:cNvPr id="66" name="Straight Connector 65">
            <a:extLst>
              <a:ext uri="{FF2B5EF4-FFF2-40B4-BE49-F238E27FC236}">
                <a16:creationId xmlns:a16="http://schemas.microsoft.com/office/drawing/2014/main" id="{86C3EDC5-6479-98E2-A576-C7DA286E84DA}"/>
              </a:ext>
            </a:extLst>
          </p:cNvPr>
          <p:cNvCxnSpPr>
            <a:cxnSpLocks/>
          </p:cNvCxnSpPr>
          <p:nvPr/>
        </p:nvCxnSpPr>
        <p:spPr>
          <a:xfrm flipH="1" flipV="1">
            <a:off x="6327828" y="6462163"/>
            <a:ext cx="1143935" cy="853423"/>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AD07D71F-B1A4-ED40-F92C-97A379953324}"/>
              </a:ext>
            </a:extLst>
          </p:cNvPr>
          <p:cNvSpPr/>
          <p:nvPr/>
        </p:nvSpPr>
        <p:spPr>
          <a:xfrm>
            <a:off x="7386740" y="9934114"/>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Large Language Model</a:t>
            </a:r>
          </a:p>
        </p:txBody>
      </p:sp>
      <p:sp>
        <p:nvSpPr>
          <p:cNvPr id="69" name="Rectangle: Rounded Corners 68">
            <a:extLst>
              <a:ext uri="{FF2B5EF4-FFF2-40B4-BE49-F238E27FC236}">
                <a16:creationId xmlns:a16="http://schemas.microsoft.com/office/drawing/2014/main" id="{75FD9A60-4167-0875-BF7D-0DD410D2DCB2}"/>
              </a:ext>
            </a:extLst>
          </p:cNvPr>
          <p:cNvSpPr/>
          <p:nvPr/>
        </p:nvSpPr>
        <p:spPr>
          <a:xfrm>
            <a:off x="6361824" y="11892278"/>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Visual Generative Model</a:t>
            </a:r>
          </a:p>
        </p:txBody>
      </p:sp>
      <p:sp>
        <p:nvSpPr>
          <p:cNvPr id="70" name="Rectangle: Rounded Corners 69">
            <a:extLst>
              <a:ext uri="{FF2B5EF4-FFF2-40B4-BE49-F238E27FC236}">
                <a16:creationId xmlns:a16="http://schemas.microsoft.com/office/drawing/2014/main" id="{4B1E3E31-46D4-F328-2BEE-6DAAE955461C}"/>
              </a:ext>
            </a:extLst>
          </p:cNvPr>
          <p:cNvSpPr/>
          <p:nvPr/>
        </p:nvSpPr>
        <p:spPr>
          <a:xfrm>
            <a:off x="8327409" y="10568236"/>
            <a:ext cx="1828800" cy="54919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Robotic Process Automation</a:t>
            </a:r>
          </a:p>
        </p:txBody>
      </p:sp>
      <p:sp>
        <p:nvSpPr>
          <p:cNvPr id="71" name="Rectangle: Rounded Corners 70">
            <a:extLst>
              <a:ext uri="{FF2B5EF4-FFF2-40B4-BE49-F238E27FC236}">
                <a16:creationId xmlns:a16="http://schemas.microsoft.com/office/drawing/2014/main" id="{91B513F2-8BF9-D515-9622-5FA97E17E9A8}"/>
              </a:ext>
            </a:extLst>
          </p:cNvPr>
          <p:cNvSpPr/>
          <p:nvPr/>
        </p:nvSpPr>
        <p:spPr>
          <a:xfrm>
            <a:off x="8327409" y="11263985"/>
            <a:ext cx="1828800" cy="506555"/>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Non-Visual Desktop Access</a:t>
            </a:r>
          </a:p>
        </p:txBody>
      </p:sp>
      <p:sp>
        <p:nvSpPr>
          <p:cNvPr id="72" name="Rectangle: Rounded Corners 71">
            <a:extLst>
              <a:ext uri="{FF2B5EF4-FFF2-40B4-BE49-F238E27FC236}">
                <a16:creationId xmlns:a16="http://schemas.microsoft.com/office/drawing/2014/main" id="{6BA39C37-76E3-C303-7DA5-FC59C93A1863}"/>
              </a:ext>
            </a:extLst>
          </p:cNvPr>
          <p:cNvSpPr/>
          <p:nvPr/>
        </p:nvSpPr>
        <p:spPr>
          <a:xfrm>
            <a:off x="6361824" y="11238839"/>
            <a:ext cx="1828800" cy="545749"/>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Segment Everything Model</a:t>
            </a:r>
          </a:p>
        </p:txBody>
      </p:sp>
      <p:sp>
        <p:nvSpPr>
          <p:cNvPr id="73" name="Rectangle: Rounded Corners 72">
            <a:extLst>
              <a:ext uri="{FF2B5EF4-FFF2-40B4-BE49-F238E27FC236}">
                <a16:creationId xmlns:a16="http://schemas.microsoft.com/office/drawing/2014/main" id="{4E44E898-5D76-654B-9EA2-A86768B2EE69}"/>
              </a:ext>
            </a:extLst>
          </p:cNvPr>
          <p:cNvSpPr/>
          <p:nvPr/>
        </p:nvSpPr>
        <p:spPr>
          <a:xfrm>
            <a:off x="8327409" y="11917092"/>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sp>
        <p:nvSpPr>
          <p:cNvPr id="74" name="Rectangle: Rounded Corners 73">
            <a:extLst>
              <a:ext uri="{FF2B5EF4-FFF2-40B4-BE49-F238E27FC236}">
                <a16:creationId xmlns:a16="http://schemas.microsoft.com/office/drawing/2014/main" id="{0D514DE3-A4EC-F223-6021-8477F54B181D}"/>
              </a:ext>
            </a:extLst>
          </p:cNvPr>
          <p:cNvSpPr/>
          <p:nvPr/>
        </p:nvSpPr>
        <p:spPr>
          <a:xfrm>
            <a:off x="6361824" y="10581953"/>
            <a:ext cx="1828800" cy="54919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Optical Character Recognition</a:t>
            </a:r>
          </a:p>
        </p:txBody>
      </p:sp>
      <p:cxnSp>
        <p:nvCxnSpPr>
          <p:cNvPr id="76" name="Straight Connector 75">
            <a:extLst>
              <a:ext uri="{FF2B5EF4-FFF2-40B4-BE49-F238E27FC236}">
                <a16:creationId xmlns:a16="http://schemas.microsoft.com/office/drawing/2014/main" id="{F69F8BEA-86F1-8625-AA5F-3AF6203CB300}"/>
              </a:ext>
            </a:extLst>
          </p:cNvPr>
          <p:cNvCxnSpPr>
            <a:cxnSpLocks/>
          </p:cNvCxnSpPr>
          <p:nvPr/>
        </p:nvCxnSpPr>
        <p:spPr>
          <a:xfrm flipV="1">
            <a:off x="9208104" y="6466354"/>
            <a:ext cx="867994" cy="817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A665F58-5DD5-05FD-AA1B-D3007A7EE7B3}"/>
              </a:ext>
            </a:extLst>
          </p:cNvPr>
          <p:cNvCxnSpPr>
            <a:cxnSpLocks/>
          </p:cNvCxnSpPr>
          <p:nvPr/>
        </p:nvCxnSpPr>
        <p:spPr>
          <a:xfrm flipH="1">
            <a:off x="6381430" y="9274762"/>
            <a:ext cx="1090333" cy="1293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F617931-E153-2B0F-D36E-40DE29544C7B}"/>
              </a:ext>
            </a:extLst>
          </p:cNvPr>
          <p:cNvCxnSpPr>
            <a:cxnSpLocks/>
          </p:cNvCxnSpPr>
          <p:nvPr/>
        </p:nvCxnSpPr>
        <p:spPr>
          <a:xfrm>
            <a:off x="9143324" y="9247159"/>
            <a:ext cx="963204" cy="132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68F7BF4-B427-2F54-8ED1-5389F3EE4751}"/>
              </a:ext>
            </a:extLst>
          </p:cNvPr>
          <p:cNvCxnSpPr>
            <a:cxnSpLocks/>
            <a:endCxn id="21" idx="2"/>
          </p:cNvCxnSpPr>
          <p:nvPr/>
        </p:nvCxnSpPr>
        <p:spPr>
          <a:xfrm flipV="1">
            <a:off x="16764126" y="5114204"/>
            <a:ext cx="0" cy="1250311"/>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Rectangle: Rounded Corners 124">
            <a:extLst>
              <a:ext uri="{FF2B5EF4-FFF2-40B4-BE49-F238E27FC236}">
                <a16:creationId xmlns:a16="http://schemas.microsoft.com/office/drawing/2014/main" id="{CB4F3305-D0F8-7D70-2B54-8D3D0D7631EB}"/>
              </a:ext>
            </a:extLst>
          </p:cNvPr>
          <p:cNvSpPr/>
          <p:nvPr/>
        </p:nvSpPr>
        <p:spPr>
          <a:xfrm>
            <a:off x="10973353" y="5893007"/>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First Order Logic</a:t>
            </a:r>
          </a:p>
        </p:txBody>
      </p:sp>
      <p:sp>
        <p:nvSpPr>
          <p:cNvPr id="126" name="Rectangle: Rounded Corners 125">
            <a:extLst>
              <a:ext uri="{FF2B5EF4-FFF2-40B4-BE49-F238E27FC236}">
                <a16:creationId xmlns:a16="http://schemas.microsoft.com/office/drawing/2014/main" id="{A7BC9625-A284-F801-75B1-99FDCA9BA5BF}"/>
              </a:ext>
            </a:extLst>
          </p:cNvPr>
          <p:cNvSpPr/>
          <p:nvPr/>
        </p:nvSpPr>
        <p:spPr>
          <a:xfrm>
            <a:off x="10958546" y="527287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Description Logic</a:t>
            </a:r>
          </a:p>
        </p:txBody>
      </p:sp>
      <p:sp>
        <p:nvSpPr>
          <p:cNvPr id="127" name="Rectangle: Rounded Corners 126">
            <a:extLst>
              <a:ext uri="{FF2B5EF4-FFF2-40B4-BE49-F238E27FC236}">
                <a16:creationId xmlns:a16="http://schemas.microsoft.com/office/drawing/2014/main" id="{AA9450FF-79B3-728C-BABE-C7C5CF4CC8C3}"/>
              </a:ext>
            </a:extLst>
          </p:cNvPr>
          <p:cNvSpPr/>
          <p:nvPr/>
        </p:nvSpPr>
        <p:spPr>
          <a:xfrm>
            <a:off x="12924131" y="528298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Temporal Logic</a:t>
            </a:r>
          </a:p>
        </p:txBody>
      </p:sp>
      <p:sp>
        <p:nvSpPr>
          <p:cNvPr id="128" name="Rectangle: Rounded Corners 127">
            <a:extLst>
              <a:ext uri="{FF2B5EF4-FFF2-40B4-BE49-F238E27FC236}">
                <a16:creationId xmlns:a16="http://schemas.microsoft.com/office/drawing/2014/main" id="{6C08C3C3-460A-BC2E-4D9D-C8E065E4F6AD}"/>
              </a:ext>
            </a:extLst>
          </p:cNvPr>
          <p:cNvSpPr/>
          <p:nvPr/>
        </p:nvSpPr>
        <p:spPr>
          <a:xfrm>
            <a:off x="12913063" y="5923843"/>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Higher Order Logic</a:t>
            </a:r>
          </a:p>
        </p:txBody>
      </p:sp>
      <p:cxnSp>
        <p:nvCxnSpPr>
          <p:cNvPr id="129" name="Straight Connector 128">
            <a:extLst>
              <a:ext uri="{FF2B5EF4-FFF2-40B4-BE49-F238E27FC236}">
                <a16:creationId xmlns:a16="http://schemas.microsoft.com/office/drawing/2014/main" id="{00746B5D-B114-BEB9-EB60-A688EBFA5FBF}"/>
              </a:ext>
            </a:extLst>
          </p:cNvPr>
          <p:cNvCxnSpPr>
            <a:cxnSpLocks/>
          </p:cNvCxnSpPr>
          <p:nvPr/>
        </p:nvCxnSpPr>
        <p:spPr>
          <a:xfrm flipV="1">
            <a:off x="13854901" y="6499200"/>
            <a:ext cx="886962" cy="8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A5D4792-3AAC-86A2-5BD2-1F63E31347D7}"/>
              </a:ext>
            </a:extLst>
          </p:cNvPr>
          <p:cNvCxnSpPr>
            <a:cxnSpLocks/>
          </p:cNvCxnSpPr>
          <p:nvPr/>
        </p:nvCxnSpPr>
        <p:spPr>
          <a:xfrm flipH="1" flipV="1">
            <a:off x="11036904" y="6553506"/>
            <a:ext cx="850849" cy="726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432E7884-065F-9F6B-15B3-BAD483FBE7DE}"/>
              </a:ext>
            </a:extLst>
          </p:cNvPr>
          <p:cNvGrpSpPr/>
          <p:nvPr/>
        </p:nvGrpSpPr>
        <p:grpSpPr>
          <a:xfrm>
            <a:off x="15911359" y="5782954"/>
            <a:ext cx="4957077" cy="4957077"/>
            <a:chOff x="20010895" y="8999552"/>
            <a:chExt cx="4957077" cy="4957077"/>
          </a:xfrm>
        </p:grpSpPr>
        <p:grpSp>
          <p:nvGrpSpPr>
            <p:cNvPr id="149" name="Group 148">
              <a:extLst>
                <a:ext uri="{FF2B5EF4-FFF2-40B4-BE49-F238E27FC236}">
                  <a16:creationId xmlns:a16="http://schemas.microsoft.com/office/drawing/2014/main" id="{FC80543A-E5A0-BBC5-18F6-35379E16FAC7}"/>
                </a:ext>
              </a:extLst>
            </p:cNvPr>
            <p:cNvGrpSpPr/>
            <p:nvPr/>
          </p:nvGrpSpPr>
          <p:grpSpPr>
            <a:xfrm>
              <a:off x="20433603" y="9207442"/>
              <a:ext cx="3789223" cy="4243883"/>
              <a:chOff x="16535268" y="11319747"/>
              <a:chExt cx="3789223" cy="4243883"/>
            </a:xfrm>
          </p:grpSpPr>
          <p:grpSp>
            <p:nvGrpSpPr>
              <p:cNvPr id="2" name="Group 1">
                <a:extLst>
                  <a:ext uri="{FF2B5EF4-FFF2-40B4-BE49-F238E27FC236}">
                    <a16:creationId xmlns:a16="http://schemas.microsoft.com/office/drawing/2014/main" id="{CD1381A5-DBAB-54FE-7562-699B87A35D65}"/>
                  </a:ext>
                </a:extLst>
              </p:cNvPr>
              <p:cNvGrpSpPr/>
              <p:nvPr/>
            </p:nvGrpSpPr>
            <p:grpSpPr>
              <a:xfrm>
                <a:off x="16765768" y="11622422"/>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535268" y="13453495"/>
                <a:ext cx="878692" cy="307777"/>
              </a:xfrm>
              <a:prstGeom prst="rect">
                <a:avLst/>
              </a:prstGeom>
              <a:noFill/>
            </p:spPr>
            <p:txBody>
              <a:bodyPr wrap="square" rtlCol="0">
                <a:spAutoFit/>
              </a:bodyPr>
              <a:lstStyle/>
              <a:p>
                <a:pPr algn="ctr"/>
                <a:r>
                  <a:rPr lang="en-US" sz="1400" dirty="0"/>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214538" y="12495902"/>
                <a:ext cx="878692" cy="307777"/>
              </a:xfrm>
              <a:prstGeom prst="rect">
                <a:avLst/>
              </a:prstGeom>
              <a:noFill/>
            </p:spPr>
            <p:txBody>
              <a:bodyPr wrap="square" rtlCol="0">
                <a:spAutoFit/>
              </a:bodyPr>
              <a:lstStyle/>
              <a:p>
                <a:pPr algn="ctr"/>
                <a:r>
                  <a:rPr lang="en-US" sz="1400" dirty="0"/>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9051398" y="11319747"/>
                <a:ext cx="878692" cy="307777"/>
              </a:xfrm>
              <a:prstGeom prst="rect">
                <a:avLst/>
              </a:prstGeom>
              <a:noFill/>
            </p:spPr>
            <p:txBody>
              <a:bodyPr wrap="square" rtlCol="0">
                <a:spAutoFit/>
              </a:bodyPr>
              <a:lstStyle/>
              <a:p>
                <a:pPr algn="ctr"/>
                <a:r>
                  <a:rPr lang="en-US" sz="1400" dirty="0"/>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433172" y="14590735"/>
                <a:ext cx="878692" cy="307777"/>
              </a:xfrm>
              <a:prstGeom prst="rect">
                <a:avLst/>
              </a:prstGeom>
              <a:noFill/>
            </p:spPr>
            <p:txBody>
              <a:bodyPr wrap="square" rtlCol="0">
                <a:spAutoFit/>
              </a:bodyPr>
              <a:lstStyle/>
              <a:p>
                <a:pPr algn="ctr"/>
                <a:r>
                  <a:rPr lang="en-US" sz="1400" dirty="0"/>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366651" y="13502746"/>
                <a:ext cx="878692" cy="307777"/>
              </a:xfrm>
              <a:prstGeom prst="rect">
                <a:avLst/>
              </a:prstGeom>
              <a:noFill/>
            </p:spPr>
            <p:txBody>
              <a:bodyPr wrap="square" rtlCol="0">
                <a:spAutoFit/>
              </a:bodyPr>
              <a:lstStyle/>
              <a:p>
                <a:pPr algn="ctr"/>
                <a:r>
                  <a:rPr lang="en-US" sz="1400" dirty="0"/>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470023" y="14499774"/>
                <a:ext cx="878692" cy="307777"/>
              </a:xfrm>
              <a:prstGeom prst="rect">
                <a:avLst/>
              </a:prstGeom>
              <a:noFill/>
            </p:spPr>
            <p:txBody>
              <a:bodyPr wrap="square" rtlCol="0">
                <a:spAutoFit/>
              </a:bodyPr>
              <a:lstStyle/>
              <a:p>
                <a:pPr algn="ctr"/>
                <a:r>
                  <a:rPr lang="en-US" sz="1400" dirty="0"/>
                  <a:t>P(x6)</a:t>
                </a:r>
              </a:p>
            </p:txBody>
          </p:sp>
          <p:sp>
            <p:nvSpPr>
              <p:cNvPr id="140" name="TextBox 139">
                <a:extLst>
                  <a:ext uri="{FF2B5EF4-FFF2-40B4-BE49-F238E27FC236}">
                    <a16:creationId xmlns:a16="http://schemas.microsoft.com/office/drawing/2014/main" id="{0F6D4EB8-A757-28C8-22DE-622D6B20F8B1}"/>
                  </a:ext>
                </a:extLst>
              </p:cNvPr>
              <p:cNvSpPr txBox="1"/>
              <p:nvPr/>
            </p:nvSpPr>
            <p:spPr>
              <a:xfrm>
                <a:off x="16792261" y="15255853"/>
                <a:ext cx="878692" cy="307777"/>
              </a:xfrm>
              <a:prstGeom prst="rect">
                <a:avLst/>
              </a:prstGeom>
              <a:noFill/>
            </p:spPr>
            <p:txBody>
              <a:bodyPr wrap="square" rtlCol="0">
                <a:spAutoFit/>
              </a:bodyPr>
              <a:lstStyle/>
              <a:p>
                <a:pPr algn="ctr"/>
                <a:r>
                  <a:rPr lang="en-US" sz="1400" dirty="0"/>
                  <a:t>P(x5)</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7196579" y="13234093"/>
                <a:ext cx="878692" cy="307777"/>
              </a:xfrm>
              <a:prstGeom prst="rect">
                <a:avLst/>
              </a:prstGeom>
              <a:noFill/>
            </p:spPr>
            <p:txBody>
              <a:bodyPr wrap="square" rtlCol="0">
                <a:spAutoFit/>
              </a:bodyPr>
              <a:lstStyle/>
              <a:p>
                <a:pPr algn="ctr"/>
                <a:r>
                  <a:rPr lang="en-US" sz="1400" dirty="0"/>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220382" y="12356334"/>
                <a:ext cx="878692" cy="307777"/>
              </a:xfrm>
              <a:prstGeom prst="rect">
                <a:avLst/>
              </a:prstGeom>
              <a:noFill/>
            </p:spPr>
            <p:txBody>
              <a:bodyPr wrap="square" rtlCol="0">
                <a:spAutoFit/>
              </a:bodyPr>
              <a:lstStyle/>
              <a:p>
                <a:pPr algn="ctr"/>
                <a:r>
                  <a:rPr lang="en-US" sz="1400" dirty="0"/>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445799" y="12759763"/>
                <a:ext cx="878692" cy="307777"/>
              </a:xfrm>
              <a:prstGeom prst="rect">
                <a:avLst/>
              </a:prstGeom>
              <a:noFill/>
            </p:spPr>
            <p:txBody>
              <a:bodyPr wrap="square" rtlCol="0">
                <a:spAutoFit/>
              </a:bodyPr>
              <a:lstStyle/>
              <a:p>
                <a:pPr algn="ctr"/>
                <a:r>
                  <a:rPr lang="en-US" sz="1400" dirty="0"/>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447001" y="14268552"/>
                <a:ext cx="878692" cy="307777"/>
              </a:xfrm>
              <a:prstGeom prst="rect">
                <a:avLst/>
              </a:prstGeom>
              <a:noFill/>
            </p:spPr>
            <p:txBody>
              <a:bodyPr wrap="square" rtlCol="0">
                <a:spAutoFit/>
              </a:bodyPr>
              <a:lstStyle/>
              <a:p>
                <a:pPr algn="ctr"/>
                <a:r>
                  <a:rPr lang="en-US" sz="1400" dirty="0"/>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987989" y="14333962"/>
                <a:ext cx="878692" cy="307777"/>
              </a:xfrm>
              <a:prstGeom prst="rect">
                <a:avLst/>
              </a:prstGeom>
              <a:noFill/>
            </p:spPr>
            <p:txBody>
              <a:bodyPr wrap="square" rtlCol="0">
                <a:spAutoFit/>
              </a:bodyPr>
              <a:lstStyle/>
              <a:p>
                <a:pPr algn="ctr"/>
                <a:r>
                  <a:rPr lang="en-US" sz="1400" dirty="0"/>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690253" y="13475808"/>
                <a:ext cx="878692" cy="307777"/>
              </a:xfrm>
              <a:prstGeom prst="rect">
                <a:avLst/>
              </a:prstGeom>
              <a:noFill/>
            </p:spPr>
            <p:txBody>
              <a:bodyPr wrap="square" rtlCol="0">
                <a:spAutoFit/>
              </a:bodyPr>
              <a:lstStyle/>
              <a:p>
                <a:pPr algn="ctr"/>
                <a:r>
                  <a:rPr lang="en-US" sz="1400" dirty="0"/>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951263" y="12624105"/>
                <a:ext cx="878692" cy="307777"/>
              </a:xfrm>
              <a:prstGeom prst="rect">
                <a:avLst/>
              </a:prstGeom>
              <a:noFill/>
            </p:spPr>
            <p:txBody>
              <a:bodyPr wrap="square" rtlCol="0">
                <a:spAutoFit/>
              </a:bodyPr>
              <a:lstStyle/>
              <a:p>
                <a:pPr algn="ctr"/>
                <a:r>
                  <a:rPr lang="en-US" sz="1400" dirty="0"/>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989048" y="13595310"/>
                <a:ext cx="878692" cy="307777"/>
              </a:xfrm>
              <a:prstGeom prst="rect">
                <a:avLst/>
              </a:prstGeom>
              <a:noFill/>
            </p:spPr>
            <p:txBody>
              <a:bodyPr wrap="square" rtlCol="0">
                <a:spAutoFit/>
              </a:bodyPr>
              <a:lstStyle/>
              <a:p>
                <a:pPr algn="ctr"/>
                <a:r>
                  <a:rPr lang="en-US" sz="1400" dirty="0"/>
                  <a:t>P(y8)</a:t>
                </a:r>
              </a:p>
            </p:txBody>
          </p:sp>
        </p:grpSp>
        <p:sp>
          <p:nvSpPr>
            <p:cNvPr id="150" name="Oval 149">
              <a:extLst>
                <a:ext uri="{FF2B5EF4-FFF2-40B4-BE49-F238E27FC236}">
                  <a16:creationId xmlns:a16="http://schemas.microsoft.com/office/drawing/2014/main" id="{B7239F52-1655-E722-0EC5-6CCCDA0528E7}"/>
                </a:ext>
              </a:extLst>
            </p:cNvPr>
            <p:cNvSpPr/>
            <p:nvPr/>
          </p:nvSpPr>
          <p:spPr>
            <a:xfrm>
              <a:off x="20010895" y="8999552"/>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4" name="Rectangle: Rounded Corners 153">
            <a:extLst>
              <a:ext uri="{FF2B5EF4-FFF2-40B4-BE49-F238E27FC236}">
                <a16:creationId xmlns:a16="http://schemas.microsoft.com/office/drawing/2014/main" id="{57C12350-17D7-213B-7E6E-FAE18442EC6B}"/>
              </a:ext>
            </a:extLst>
          </p:cNvPr>
          <p:cNvSpPr/>
          <p:nvPr/>
        </p:nvSpPr>
        <p:spPr>
          <a:xfrm>
            <a:off x="16058500" y="3329776"/>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Humans</a:t>
            </a:r>
          </a:p>
        </p:txBody>
      </p:sp>
      <p:cxnSp>
        <p:nvCxnSpPr>
          <p:cNvPr id="155" name="Straight Arrow Connector 154">
            <a:extLst>
              <a:ext uri="{FF2B5EF4-FFF2-40B4-BE49-F238E27FC236}">
                <a16:creationId xmlns:a16="http://schemas.microsoft.com/office/drawing/2014/main" id="{A43A3BF2-BE68-E1CB-0490-6854450DDB70}"/>
              </a:ext>
            </a:extLst>
          </p:cNvPr>
          <p:cNvCxnSpPr>
            <a:cxnSpLocks/>
            <a:stCxn id="21" idx="0"/>
            <a:endCxn id="154" idx="2"/>
          </p:cNvCxnSpPr>
          <p:nvPr/>
        </p:nvCxnSpPr>
        <p:spPr>
          <a:xfrm flipV="1">
            <a:off x="16764126" y="3894963"/>
            <a:ext cx="0" cy="654054"/>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Rectangle: Rounded Corners 158">
            <a:extLst>
              <a:ext uri="{FF2B5EF4-FFF2-40B4-BE49-F238E27FC236}">
                <a16:creationId xmlns:a16="http://schemas.microsoft.com/office/drawing/2014/main" id="{C4C5897D-6DC1-4E79-2B0A-F07BD7FE6AED}"/>
              </a:ext>
            </a:extLst>
          </p:cNvPr>
          <p:cNvSpPr/>
          <p:nvPr/>
        </p:nvSpPr>
        <p:spPr>
          <a:xfrm>
            <a:off x="16064234" y="2537684"/>
            <a:ext cx="1411252" cy="637693"/>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Decision Support Questions</a:t>
            </a:r>
          </a:p>
        </p:txBody>
      </p:sp>
      <p:sp>
        <p:nvSpPr>
          <p:cNvPr id="161" name="Rectangle: Rounded Corners 160">
            <a:extLst>
              <a:ext uri="{FF2B5EF4-FFF2-40B4-BE49-F238E27FC236}">
                <a16:creationId xmlns:a16="http://schemas.microsoft.com/office/drawing/2014/main" id="{2CC10C43-965F-4BDD-E2A0-911AAF13E72A}"/>
              </a:ext>
            </a:extLst>
          </p:cNvPr>
          <p:cNvSpPr/>
          <p:nvPr/>
        </p:nvSpPr>
        <p:spPr>
          <a:xfrm>
            <a:off x="20536252" y="5510883"/>
            <a:ext cx="1839868"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probabilistic reasoning agent</a:t>
            </a:r>
          </a:p>
        </p:txBody>
      </p:sp>
      <p:sp>
        <p:nvSpPr>
          <p:cNvPr id="162" name="Rectangle: Rounded Corners 161">
            <a:extLst>
              <a:ext uri="{FF2B5EF4-FFF2-40B4-BE49-F238E27FC236}">
                <a16:creationId xmlns:a16="http://schemas.microsoft.com/office/drawing/2014/main" id="{F990EB4C-0A68-567B-29B6-076C1ADE7035}"/>
              </a:ext>
            </a:extLst>
          </p:cNvPr>
          <p:cNvSpPr/>
          <p:nvPr/>
        </p:nvSpPr>
        <p:spPr>
          <a:xfrm>
            <a:off x="17591188" y="4823231"/>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Deduction</a:t>
            </a:r>
          </a:p>
        </p:txBody>
      </p:sp>
      <p:sp>
        <p:nvSpPr>
          <p:cNvPr id="163" name="Rectangle: Rounded Corners 162">
            <a:extLst>
              <a:ext uri="{FF2B5EF4-FFF2-40B4-BE49-F238E27FC236}">
                <a16:creationId xmlns:a16="http://schemas.microsoft.com/office/drawing/2014/main" id="{B1A3B469-3BBC-D311-6B8E-A9B5F61D13E0}"/>
              </a:ext>
            </a:extLst>
          </p:cNvPr>
          <p:cNvSpPr/>
          <p:nvPr/>
        </p:nvSpPr>
        <p:spPr>
          <a:xfrm>
            <a:off x="17591188" y="4168951"/>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Induction</a:t>
            </a:r>
          </a:p>
        </p:txBody>
      </p:sp>
      <p:sp>
        <p:nvSpPr>
          <p:cNvPr id="164" name="Rectangle: Rounded Corners 163">
            <a:extLst>
              <a:ext uri="{FF2B5EF4-FFF2-40B4-BE49-F238E27FC236}">
                <a16:creationId xmlns:a16="http://schemas.microsoft.com/office/drawing/2014/main" id="{4ABAB204-4F73-87A7-FDAB-470AB66CBD9F}"/>
              </a:ext>
            </a:extLst>
          </p:cNvPr>
          <p:cNvSpPr/>
          <p:nvPr/>
        </p:nvSpPr>
        <p:spPr>
          <a:xfrm>
            <a:off x="17613532" y="3517510"/>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Abduction</a:t>
            </a:r>
          </a:p>
        </p:txBody>
      </p:sp>
      <p:pic>
        <p:nvPicPr>
          <p:cNvPr id="168" name="Graphic 167" descr="Database with solid fill">
            <a:extLst>
              <a:ext uri="{FF2B5EF4-FFF2-40B4-BE49-F238E27FC236}">
                <a16:creationId xmlns:a16="http://schemas.microsoft.com/office/drawing/2014/main" id="{A7EACA8A-B917-9BE0-D907-0DE3335C56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9210" y="8046539"/>
            <a:ext cx="508507" cy="508507"/>
          </a:xfrm>
          <a:prstGeom prst="rect">
            <a:avLst/>
          </a:prstGeom>
        </p:spPr>
      </p:pic>
      <p:cxnSp>
        <p:nvCxnSpPr>
          <p:cNvPr id="172" name="Straight Connector 171">
            <a:extLst>
              <a:ext uri="{FF2B5EF4-FFF2-40B4-BE49-F238E27FC236}">
                <a16:creationId xmlns:a16="http://schemas.microsoft.com/office/drawing/2014/main" id="{76C72D03-08B1-BE71-54CB-B3C27D2B3641}"/>
              </a:ext>
            </a:extLst>
          </p:cNvPr>
          <p:cNvCxnSpPr>
            <a:endCxn id="168" idx="0"/>
          </p:cNvCxnSpPr>
          <p:nvPr/>
        </p:nvCxnSpPr>
        <p:spPr>
          <a:xfrm flipH="1">
            <a:off x="2533464" y="7360793"/>
            <a:ext cx="875957" cy="685746"/>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9E7E3B0-2C38-D082-356D-CB4CDB851EB8}"/>
              </a:ext>
            </a:extLst>
          </p:cNvPr>
          <p:cNvCxnSpPr>
            <a:endCxn id="168" idx="2"/>
          </p:cNvCxnSpPr>
          <p:nvPr/>
        </p:nvCxnSpPr>
        <p:spPr>
          <a:xfrm flipH="1" flipV="1">
            <a:off x="2533464" y="8555046"/>
            <a:ext cx="907461" cy="615825"/>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75A9B37-6B03-B4D7-E774-4AF6255F5E15}"/>
              </a:ext>
            </a:extLst>
          </p:cNvPr>
          <p:cNvCxnSpPr>
            <a:cxnSpLocks/>
            <a:endCxn id="161" idx="2"/>
          </p:cNvCxnSpPr>
          <p:nvPr/>
        </p:nvCxnSpPr>
        <p:spPr>
          <a:xfrm flipV="1">
            <a:off x="20423586" y="6076070"/>
            <a:ext cx="1032600" cy="739712"/>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0" name="Rectangle: Rounded Corners 179">
            <a:extLst>
              <a:ext uri="{FF2B5EF4-FFF2-40B4-BE49-F238E27FC236}">
                <a16:creationId xmlns:a16="http://schemas.microsoft.com/office/drawing/2014/main" id="{8B73F188-4254-151B-D1CC-CC94F4C2EA07}"/>
              </a:ext>
            </a:extLst>
          </p:cNvPr>
          <p:cNvSpPr/>
          <p:nvPr/>
        </p:nvSpPr>
        <p:spPr>
          <a:xfrm>
            <a:off x="22425750" y="5510883"/>
            <a:ext cx="1839868"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Beliefs update with evidence</a:t>
            </a:r>
          </a:p>
        </p:txBody>
      </p:sp>
      <p:sp>
        <p:nvSpPr>
          <p:cNvPr id="181" name="Rectangle: Rounded Corners 180">
            <a:extLst>
              <a:ext uri="{FF2B5EF4-FFF2-40B4-BE49-F238E27FC236}">
                <a16:creationId xmlns:a16="http://schemas.microsoft.com/office/drawing/2014/main" id="{EEC93F6A-4695-596A-1A91-179406EC98D6}"/>
              </a:ext>
            </a:extLst>
          </p:cNvPr>
          <p:cNvSpPr/>
          <p:nvPr/>
        </p:nvSpPr>
        <p:spPr>
          <a:xfrm>
            <a:off x="21580597" y="6795606"/>
            <a:ext cx="1839868"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Traceability agent</a:t>
            </a:r>
          </a:p>
        </p:txBody>
      </p:sp>
      <p:cxnSp>
        <p:nvCxnSpPr>
          <p:cNvPr id="182" name="Straight Arrow Connector 181">
            <a:extLst>
              <a:ext uri="{FF2B5EF4-FFF2-40B4-BE49-F238E27FC236}">
                <a16:creationId xmlns:a16="http://schemas.microsoft.com/office/drawing/2014/main" id="{78F8B701-9133-61E1-C79B-71AF66B703CC}"/>
              </a:ext>
            </a:extLst>
          </p:cNvPr>
          <p:cNvCxnSpPr>
            <a:cxnSpLocks/>
            <a:endCxn id="181" idx="1"/>
          </p:cNvCxnSpPr>
          <p:nvPr/>
        </p:nvCxnSpPr>
        <p:spPr>
          <a:xfrm flipV="1">
            <a:off x="20650948" y="7078200"/>
            <a:ext cx="929649" cy="149574"/>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Rectangle: Rounded Corners 186">
            <a:extLst>
              <a:ext uri="{FF2B5EF4-FFF2-40B4-BE49-F238E27FC236}">
                <a16:creationId xmlns:a16="http://schemas.microsoft.com/office/drawing/2014/main" id="{739FAA0A-ACFB-73EC-F7A2-6BE05C966387}"/>
              </a:ext>
            </a:extLst>
          </p:cNvPr>
          <p:cNvSpPr/>
          <p:nvPr/>
        </p:nvSpPr>
        <p:spPr>
          <a:xfrm>
            <a:off x="23058668" y="8093710"/>
            <a:ext cx="178607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automated consistency checks</a:t>
            </a:r>
          </a:p>
        </p:txBody>
      </p:sp>
      <p:sp>
        <p:nvSpPr>
          <p:cNvPr id="190" name="Rectangle: Rounded Corners 189">
            <a:extLst>
              <a:ext uri="{FF2B5EF4-FFF2-40B4-BE49-F238E27FC236}">
                <a16:creationId xmlns:a16="http://schemas.microsoft.com/office/drawing/2014/main" id="{D93E82AE-A466-7604-4DD3-850D1BABBDCD}"/>
              </a:ext>
            </a:extLst>
          </p:cNvPr>
          <p:cNvSpPr/>
          <p:nvPr/>
        </p:nvSpPr>
        <p:spPr>
          <a:xfrm>
            <a:off x="21580597" y="8101844"/>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a:t>
            </a:r>
          </a:p>
        </p:txBody>
      </p:sp>
      <p:cxnSp>
        <p:nvCxnSpPr>
          <p:cNvPr id="191" name="Straight Arrow Connector 190">
            <a:extLst>
              <a:ext uri="{FF2B5EF4-FFF2-40B4-BE49-F238E27FC236}">
                <a16:creationId xmlns:a16="http://schemas.microsoft.com/office/drawing/2014/main" id="{F0934405-7011-6941-C08F-27623DD79C18}"/>
              </a:ext>
            </a:extLst>
          </p:cNvPr>
          <p:cNvCxnSpPr>
            <a:cxnSpLocks/>
            <a:endCxn id="190" idx="1"/>
          </p:cNvCxnSpPr>
          <p:nvPr/>
        </p:nvCxnSpPr>
        <p:spPr>
          <a:xfrm>
            <a:off x="20908997" y="8384438"/>
            <a:ext cx="671600" cy="0"/>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4" name="Rectangle: Rounded Corners 193">
            <a:extLst>
              <a:ext uri="{FF2B5EF4-FFF2-40B4-BE49-F238E27FC236}">
                <a16:creationId xmlns:a16="http://schemas.microsoft.com/office/drawing/2014/main" id="{8CA49654-AC8D-3CBD-E4F1-707052BFD65B}"/>
              </a:ext>
            </a:extLst>
          </p:cNvPr>
          <p:cNvSpPr/>
          <p:nvPr/>
        </p:nvSpPr>
        <p:spPr>
          <a:xfrm>
            <a:off x="21332306" y="9415720"/>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Resolution Agents</a:t>
            </a:r>
          </a:p>
        </p:txBody>
      </p:sp>
      <p:cxnSp>
        <p:nvCxnSpPr>
          <p:cNvPr id="195" name="Straight Arrow Connector 194">
            <a:extLst>
              <a:ext uri="{FF2B5EF4-FFF2-40B4-BE49-F238E27FC236}">
                <a16:creationId xmlns:a16="http://schemas.microsoft.com/office/drawing/2014/main" id="{59F45EF1-F557-C425-9708-1DA912BF5181}"/>
              </a:ext>
            </a:extLst>
          </p:cNvPr>
          <p:cNvCxnSpPr>
            <a:cxnSpLocks/>
            <a:endCxn id="37" idx="3"/>
          </p:cNvCxnSpPr>
          <p:nvPr/>
        </p:nvCxnSpPr>
        <p:spPr>
          <a:xfrm flipH="1" flipV="1">
            <a:off x="13878932" y="8932926"/>
            <a:ext cx="1934141" cy="6723"/>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AE825F32-DC05-0258-86D5-EE8ED8695643}"/>
              </a:ext>
            </a:extLst>
          </p:cNvPr>
          <p:cNvCxnSpPr>
            <a:cxnSpLocks/>
            <a:stCxn id="37" idx="1"/>
            <a:endCxn id="27" idx="3"/>
          </p:cNvCxnSpPr>
          <p:nvPr/>
        </p:nvCxnSpPr>
        <p:spPr>
          <a:xfrm flipH="1" flipV="1">
            <a:off x="9208104" y="8931862"/>
            <a:ext cx="2664842" cy="1064"/>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39E030C3-CDF1-B9FB-5259-C7FBCCB8FF29}"/>
              </a:ext>
            </a:extLst>
          </p:cNvPr>
          <p:cNvCxnSpPr>
            <a:cxnSpLocks/>
            <a:stCxn id="27" idx="1"/>
          </p:cNvCxnSpPr>
          <p:nvPr/>
        </p:nvCxnSpPr>
        <p:spPr>
          <a:xfrm flipH="1">
            <a:off x="6595806" y="8931862"/>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10" name="Rectangle: Rounded Corners 209">
            <a:extLst>
              <a:ext uri="{FF2B5EF4-FFF2-40B4-BE49-F238E27FC236}">
                <a16:creationId xmlns:a16="http://schemas.microsoft.com/office/drawing/2014/main" id="{422AE72E-2B4E-50A4-9BAA-2B83D74A073C}"/>
              </a:ext>
            </a:extLst>
          </p:cNvPr>
          <p:cNvSpPr/>
          <p:nvPr/>
        </p:nvSpPr>
        <p:spPr>
          <a:xfrm>
            <a:off x="20626680" y="10502490"/>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Knowledge-based Agent</a:t>
            </a:r>
          </a:p>
        </p:txBody>
      </p:sp>
      <p:cxnSp>
        <p:nvCxnSpPr>
          <p:cNvPr id="211" name="Straight Arrow Connector 210">
            <a:extLst>
              <a:ext uri="{FF2B5EF4-FFF2-40B4-BE49-F238E27FC236}">
                <a16:creationId xmlns:a16="http://schemas.microsoft.com/office/drawing/2014/main" id="{A1210988-E827-7024-E206-01FC59CB7207}"/>
              </a:ext>
            </a:extLst>
          </p:cNvPr>
          <p:cNvCxnSpPr>
            <a:cxnSpLocks/>
            <a:endCxn id="194" idx="1"/>
          </p:cNvCxnSpPr>
          <p:nvPr/>
        </p:nvCxnSpPr>
        <p:spPr>
          <a:xfrm>
            <a:off x="20442082" y="9688338"/>
            <a:ext cx="890224" cy="9976"/>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9095BB8C-CEF2-ACE4-49F3-620482F86B3E}"/>
              </a:ext>
            </a:extLst>
          </p:cNvPr>
          <p:cNvCxnSpPr>
            <a:cxnSpLocks/>
            <a:endCxn id="210" idx="1"/>
          </p:cNvCxnSpPr>
          <p:nvPr/>
        </p:nvCxnSpPr>
        <p:spPr>
          <a:xfrm>
            <a:off x="19471762" y="10502490"/>
            <a:ext cx="1154918" cy="282594"/>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EA159-910E-34E8-0736-0AE7067211E8}"/>
              </a:ext>
            </a:extLst>
          </p:cNvPr>
          <p:cNvSpPr txBox="1"/>
          <p:nvPr/>
        </p:nvSpPr>
        <p:spPr>
          <a:xfrm>
            <a:off x="3441915" y="9342710"/>
            <a:ext cx="3311977" cy="369332"/>
          </a:xfrm>
          <a:prstGeom prst="rect">
            <a:avLst/>
          </a:prstGeom>
          <a:noFill/>
        </p:spPr>
        <p:txBody>
          <a:bodyPr wrap="square" rtlCol="0">
            <a:spAutoFit/>
          </a:bodyPr>
          <a:lstStyle/>
          <a:p>
            <a:pPr algn="ctr"/>
            <a:r>
              <a:rPr lang="en-US" b="1" dirty="0"/>
              <a:t>System Control Model </a:t>
            </a:r>
          </a:p>
        </p:txBody>
      </p:sp>
      <p:sp>
        <p:nvSpPr>
          <p:cNvPr id="22" name="TextBox 21">
            <a:extLst>
              <a:ext uri="{FF2B5EF4-FFF2-40B4-BE49-F238E27FC236}">
                <a16:creationId xmlns:a16="http://schemas.microsoft.com/office/drawing/2014/main" id="{B46ECFA6-D3E7-EF5B-FF05-C84AAF814BED}"/>
              </a:ext>
            </a:extLst>
          </p:cNvPr>
          <p:cNvSpPr txBox="1"/>
          <p:nvPr/>
        </p:nvSpPr>
        <p:spPr>
          <a:xfrm>
            <a:off x="16932288" y="10995652"/>
            <a:ext cx="3311977" cy="646331"/>
          </a:xfrm>
          <a:prstGeom prst="rect">
            <a:avLst/>
          </a:prstGeom>
          <a:noFill/>
        </p:spPr>
        <p:txBody>
          <a:bodyPr wrap="square" rtlCol="0">
            <a:spAutoFit/>
          </a:bodyPr>
          <a:lstStyle/>
          <a:p>
            <a:pPr algn="ctr"/>
            <a:r>
              <a:rPr lang="en-US" b="1" dirty="0"/>
              <a:t>Ontology-Based Dynamic Knowledge Graph</a:t>
            </a:r>
          </a:p>
        </p:txBody>
      </p:sp>
      <p:sp>
        <p:nvSpPr>
          <p:cNvPr id="24" name="Rectangle: Rounded Corners 23">
            <a:extLst>
              <a:ext uri="{FF2B5EF4-FFF2-40B4-BE49-F238E27FC236}">
                <a16:creationId xmlns:a16="http://schemas.microsoft.com/office/drawing/2014/main" id="{04CA8293-9AD1-BD27-6F71-93B7F6CDD5F7}"/>
              </a:ext>
            </a:extLst>
          </p:cNvPr>
          <p:cNvSpPr/>
          <p:nvPr/>
        </p:nvSpPr>
        <p:spPr>
          <a:xfrm>
            <a:off x="19351227" y="11544207"/>
            <a:ext cx="178607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Online Learning</a:t>
            </a:r>
          </a:p>
        </p:txBody>
      </p:sp>
      <p:sp>
        <p:nvSpPr>
          <p:cNvPr id="26" name="Rectangle: Rounded Corners 25">
            <a:extLst>
              <a:ext uri="{FF2B5EF4-FFF2-40B4-BE49-F238E27FC236}">
                <a16:creationId xmlns:a16="http://schemas.microsoft.com/office/drawing/2014/main" id="{CA51831A-7B87-A895-DB64-57B36BF892A1}"/>
              </a:ext>
            </a:extLst>
          </p:cNvPr>
          <p:cNvSpPr/>
          <p:nvPr/>
        </p:nvSpPr>
        <p:spPr>
          <a:xfrm>
            <a:off x="7257387" y="18422010"/>
            <a:ext cx="1736341" cy="69845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Percepts Agent</a:t>
            </a:r>
          </a:p>
        </p:txBody>
      </p:sp>
      <p:sp>
        <p:nvSpPr>
          <p:cNvPr id="29" name="Rectangle: Rounded Corners 28">
            <a:extLst>
              <a:ext uri="{FF2B5EF4-FFF2-40B4-BE49-F238E27FC236}">
                <a16:creationId xmlns:a16="http://schemas.microsoft.com/office/drawing/2014/main" id="{26CBBFB5-E80E-9AB5-DD0A-CEB71A4881DC}"/>
              </a:ext>
            </a:extLst>
          </p:cNvPr>
          <p:cNvSpPr/>
          <p:nvPr/>
        </p:nvSpPr>
        <p:spPr>
          <a:xfrm>
            <a:off x="15844124" y="15687299"/>
            <a:ext cx="1411252"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a:t>
            </a:r>
          </a:p>
        </p:txBody>
      </p:sp>
      <p:cxnSp>
        <p:nvCxnSpPr>
          <p:cNvPr id="30" name="Straight Arrow Connector 29">
            <a:extLst>
              <a:ext uri="{FF2B5EF4-FFF2-40B4-BE49-F238E27FC236}">
                <a16:creationId xmlns:a16="http://schemas.microsoft.com/office/drawing/2014/main" id="{29701110-6F1D-E206-DCE2-31EEDD7B6D94}"/>
              </a:ext>
            </a:extLst>
          </p:cNvPr>
          <p:cNvCxnSpPr>
            <a:cxnSpLocks/>
            <a:endCxn id="26" idx="1"/>
          </p:cNvCxnSpPr>
          <p:nvPr/>
        </p:nvCxnSpPr>
        <p:spPr>
          <a:xfrm>
            <a:off x="6381430" y="18771236"/>
            <a:ext cx="875957" cy="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20291813-AD39-3261-ABF3-DF7CD080B183}"/>
              </a:ext>
            </a:extLst>
          </p:cNvPr>
          <p:cNvSpPr/>
          <p:nvPr/>
        </p:nvSpPr>
        <p:spPr>
          <a:xfrm>
            <a:off x="7257387" y="19727244"/>
            <a:ext cx="1736341" cy="6858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Actions Agent</a:t>
            </a:r>
          </a:p>
        </p:txBody>
      </p:sp>
      <p:sp>
        <p:nvSpPr>
          <p:cNvPr id="32" name="Rectangle: Rounded Corners 31">
            <a:extLst>
              <a:ext uri="{FF2B5EF4-FFF2-40B4-BE49-F238E27FC236}">
                <a16:creationId xmlns:a16="http://schemas.microsoft.com/office/drawing/2014/main" id="{67E79FED-321B-4AC3-EEED-B990E6A62EAD}"/>
              </a:ext>
            </a:extLst>
          </p:cNvPr>
          <p:cNvSpPr/>
          <p:nvPr/>
        </p:nvSpPr>
        <p:spPr>
          <a:xfrm>
            <a:off x="11658570" y="18456356"/>
            <a:ext cx="2005986" cy="693474"/>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Knowledge Representation</a:t>
            </a:r>
          </a:p>
        </p:txBody>
      </p:sp>
      <p:sp>
        <p:nvSpPr>
          <p:cNvPr id="33" name="Rectangle: Rounded Corners 32">
            <a:extLst>
              <a:ext uri="{FF2B5EF4-FFF2-40B4-BE49-F238E27FC236}">
                <a16:creationId xmlns:a16="http://schemas.microsoft.com/office/drawing/2014/main" id="{4480700C-AD41-B32B-8C94-63FA9CEAE6FA}"/>
              </a:ext>
            </a:extLst>
          </p:cNvPr>
          <p:cNvSpPr/>
          <p:nvPr/>
        </p:nvSpPr>
        <p:spPr>
          <a:xfrm>
            <a:off x="11658570" y="19718475"/>
            <a:ext cx="2005986" cy="705466"/>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 Ask Agent</a:t>
            </a:r>
          </a:p>
        </p:txBody>
      </p:sp>
      <p:cxnSp>
        <p:nvCxnSpPr>
          <p:cNvPr id="34" name="Straight Arrow Connector 33">
            <a:extLst>
              <a:ext uri="{FF2B5EF4-FFF2-40B4-BE49-F238E27FC236}">
                <a16:creationId xmlns:a16="http://schemas.microsoft.com/office/drawing/2014/main" id="{84A58280-924B-D63E-6A63-3ECB0AEC63C3}"/>
              </a:ext>
            </a:extLst>
          </p:cNvPr>
          <p:cNvCxnSpPr>
            <a:cxnSpLocks/>
            <a:stCxn id="26" idx="3"/>
            <a:endCxn id="32" idx="1"/>
          </p:cNvCxnSpPr>
          <p:nvPr/>
        </p:nvCxnSpPr>
        <p:spPr>
          <a:xfrm>
            <a:off x="8993728" y="18771236"/>
            <a:ext cx="2664842" cy="31857"/>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D0A7321-6278-723F-3936-B16572B8EC5B}"/>
              </a:ext>
            </a:extLst>
          </p:cNvPr>
          <p:cNvCxnSpPr>
            <a:cxnSpLocks/>
            <a:stCxn id="32" idx="3"/>
          </p:cNvCxnSpPr>
          <p:nvPr/>
        </p:nvCxnSpPr>
        <p:spPr>
          <a:xfrm>
            <a:off x="13664556" y="18803093"/>
            <a:ext cx="1914902" cy="30922"/>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65BCC3C-7EF6-E885-0826-34996C2CAA70}"/>
              </a:ext>
            </a:extLst>
          </p:cNvPr>
          <p:cNvSpPr/>
          <p:nvPr/>
        </p:nvSpPr>
        <p:spPr>
          <a:xfrm>
            <a:off x="7042597" y="15032936"/>
            <a:ext cx="1828800" cy="560846"/>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Large Language Model</a:t>
            </a:r>
          </a:p>
        </p:txBody>
      </p:sp>
      <p:sp>
        <p:nvSpPr>
          <p:cNvPr id="38" name="Rectangle: Rounded Corners 37">
            <a:extLst>
              <a:ext uri="{FF2B5EF4-FFF2-40B4-BE49-F238E27FC236}">
                <a16:creationId xmlns:a16="http://schemas.microsoft.com/office/drawing/2014/main" id="{8C1A84AA-E5F8-94C0-954F-E7517C8905BA}"/>
              </a:ext>
            </a:extLst>
          </p:cNvPr>
          <p:cNvSpPr/>
          <p:nvPr/>
        </p:nvSpPr>
        <p:spPr>
          <a:xfrm>
            <a:off x="6128197" y="17039449"/>
            <a:ext cx="1828800"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Visual Generative Model</a:t>
            </a:r>
          </a:p>
        </p:txBody>
      </p:sp>
      <p:sp>
        <p:nvSpPr>
          <p:cNvPr id="39" name="Rectangle: Rounded Corners 38">
            <a:extLst>
              <a:ext uri="{FF2B5EF4-FFF2-40B4-BE49-F238E27FC236}">
                <a16:creationId xmlns:a16="http://schemas.microsoft.com/office/drawing/2014/main" id="{558EC972-498A-76F2-DBEE-1F873F73D8FC}"/>
              </a:ext>
            </a:extLst>
          </p:cNvPr>
          <p:cNvSpPr/>
          <p:nvPr/>
        </p:nvSpPr>
        <p:spPr>
          <a:xfrm>
            <a:off x="8093782" y="15715407"/>
            <a:ext cx="1828800" cy="549196"/>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Robotic Process Automation</a:t>
            </a:r>
          </a:p>
        </p:txBody>
      </p:sp>
      <p:sp>
        <p:nvSpPr>
          <p:cNvPr id="40" name="Rectangle: Rounded Corners 39">
            <a:extLst>
              <a:ext uri="{FF2B5EF4-FFF2-40B4-BE49-F238E27FC236}">
                <a16:creationId xmlns:a16="http://schemas.microsoft.com/office/drawing/2014/main" id="{6D3095D9-E53D-69F6-0620-CD2E7C57B7F0}"/>
              </a:ext>
            </a:extLst>
          </p:cNvPr>
          <p:cNvSpPr/>
          <p:nvPr/>
        </p:nvSpPr>
        <p:spPr>
          <a:xfrm>
            <a:off x="8093782" y="16411156"/>
            <a:ext cx="1828800" cy="506555"/>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Non-Visual Desktop Access</a:t>
            </a:r>
          </a:p>
        </p:txBody>
      </p:sp>
      <p:sp>
        <p:nvSpPr>
          <p:cNvPr id="41" name="Rectangle: Rounded Corners 40">
            <a:extLst>
              <a:ext uri="{FF2B5EF4-FFF2-40B4-BE49-F238E27FC236}">
                <a16:creationId xmlns:a16="http://schemas.microsoft.com/office/drawing/2014/main" id="{B9D79F70-6EE0-9B58-FA62-E0F22A5C62F2}"/>
              </a:ext>
            </a:extLst>
          </p:cNvPr>
          <p:cNvSpPr/>
          <p:nvPr/>
        </p:nvSpPr>
        <p:spPr>
          <a:xfrm>
            <a:off x="6128197" y="16386010"/>
            <a:ext cx="1828800" cy="545749"/>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Segment Everything Model</a:t>
            </a:r>
          </a:p>
        </p:txBody>
      </p:sp>
      <p:sp>
        <p:nvSpPr>
          <p:cNvPr id="42" name="Rectangle: Rounded Corners 41">
            <a:extLst>
              <a:ext uri="{FF2B5EF4-FFF2-40B4-BE49-F238E27FC236}">
                <a16:creationId xmlns:a16="http://schemas.microsoft.com/office/drawing/2014/main" id="{8E421AB2-C4AF-D465-B44D-310652EE5539}"/>
              </a:ext>
            </a:extLst>
          </p:cNvPr>
          <p:cNvSpPr/>
          <p:nvPr/>
        </p:nvSpPr>
        <p:spPr>
          <a:xfrm>
            <a:off x="8093782" y="17064263"/>
            <a:ext cx="1828800" cy="541814"/>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sp>
        <p:nvSpPr>
          <p:cNvPr id="43" name="Rectangle: Rounded Corners 42">
            <a:extLst>
              <a:ext uri="{FF2B5EF4-FFF2-40B4-BE49-F238E27FC236}">
                <a16:creationId xmlns:a16="http://schemas.microsoft.com/office/drawing/2014/main" id="{30C6CAFC-F415-0703-76BD-805AD4630F60}"/>
              </a:ext>
            </a:extLst>
          </p:cNvPr>
          <p:cNvSpPr/>
          <p:nvPr/>
        </p:nvSpPr>
        <p:spPr>
          <a:xfrm>
            <a:off x="6128197" y="15729124"/>
            <a:ext cx="1828800" cy="54919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Optical Character Recognition</a:t>
            </a:r>
          </a:p>
        </p:txBody>
      </p:sp>
      <p:cxnSp>
        <p:nvCxnSpPr>
          <p:cNvPr id="44" name="Straight Connector 43">
            <a:extLst>
              <a:ext uri="{FF2B5EF4-FFF2-40B4-BE49-F238E27FC236}">
                <a16:creationId xmlns:a16="http://schemas.microsoft.com/office/drawing/2014/main" id="{95A1C084-579B-917A-5B0A-21FFCBB930E1}"/>
              </a:ext>
            </a:extLst>
          </p:cNvPr>
          <p:cNvCxnSpPr>
            <a:cxnSpLocks/>
          </p:cNvCxnSpPr>
          <p:nvPr/>
        </p:nvCxnSpPr>
        <p:spPr>
          <a:xfrm flipH="1" flipV="1">
            <a:off x="6113452" y="17600445"/>
            <a:ext cx="1143935" cy="853423"/>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1D0FFAF4-57C6-425B-3F56-2C40126BE4D8}"/>
              </a:ext>
            </a:extLst>
          </p:cNvPr>
          <p:cNvSpPr/>
          <p:nvPr/>
        </p:nvSpPr>
        <p:spPr>
          <a:xfrm>
            <a:off x="7172364" y="21072396"/>
            <a:ext cx="1828800" cy="560846"/>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Large Language Model</a:t>
            </a:r>
          </a:p>
        </p:txBody>
      </p:sp>
      <p:sp>
        <p:nvSpPr>
          <p:cNvPr id="47" name="Rectangle: Rounded Corners 46">
            <a:extLst>
              <a:ext uri="{FF2B5EF4-FFF2-40B4-BE49-F238E27FC236}">
                <a16:creationId xmlns:a16="http://schemas.microsoft.com/office/drawing/2014/main" id="{7AC579F5-6751-CF16-F59F-951B0C1C3D62}"/>
              </a:ext>
            </a:extLst>
          </p:cNvPr>
          <p:cNvSpPr/>
          <p:nvPr/>
        </p:nvSpPr>
        <p:spPr>
          <a:xfrm>
            <a:off x="6147448" y="23030560"/>
            <a:ext cx="1828800"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Visual Generative Model</a:t>
            </a:r>
          </a:p>
        </p:txBody>
      </p:sp>
      <p:sp>
        <p:nvSpPr>
          <p:cNvPr id="48" name="Rectangle: Rounded Corners 47">
            <a:extLst>
              <a:ext uri="{FF2B5EF4-FFF2-40B4-BE49-F238E27FC236}">
                <a16:creationId xmlns:a16="http://schemas.microsoft.com/office/drawing/2014/main" id="{8C91A1FD-4139-4CF2-F920-BFC8F6B8D43A}"/>
              </a:ext>
            </a:extLst>
          </p:cNvPr>
          <p:cNvSpPr/>
          <p:nvPr/>
        </p:nvSpPr>
        <p:spPr>
          <a:xfrm>
            <a:off x="8113033" y="21706518"/>
            <a:ext cx="1828800" cy="549196"/>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Robotic Process Automation</a:t>
            </a:r>
          </a:p>
        </p:txBody>
      </p:sp>
      <p:sp>
        <p:nvSpPr>
          <p:cNvPr id="50" name="Rectangle: Rounded Corners 49">
            <a:extLst>
              <a:ext uri="{FF2B5EF4-FFF2-40B4-BE49-F238E27FC236}">
                <a16:creationId xmlns:a16="http://schemas.microsoft.com/office/drawing/2014/main" id="{2CA4B91B-38AE-F21A-BB86-448AC7245796}"/>
              </a:ext>
            </a:extLst>
          </p:cNvPr>
          <p:cNvSpPr/>
          <p:nvPr/>
        </p:nvSpPr>
        <p:spPr>
          <a:xfrm>
            <a:off x="8113033" y="22402267"/>
            <a:ext cx="1828800" cy="506555"/>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Non-Visual Desktop Access</a:t>
            </a:r>
          </a:p>
        </p:txBody>
      </p:sp>
      <p:sp>
        <p:nvSpPr>
          <p:cNvPr id="51" name="Rectangle: Rounded Corners 50">
            <a:extLst>
              <a:ext uri="{FF2B5EF4-FFF2-40B4-BE49-F238E27FC236}">
                <a16:creationId xmlns:a16="http://schemas.microsoft.com/office/drawing/2014/main" id="{31C35BB6-1546-5DDA-3993-66F932417547}"/>
              </a:ext>
            </a:extLst>
          </p:cNvPr>
          <p:cNvSpPr/>
          <p:nvPr/>
        </p:nvSpPr>
        <p:spPr>
          <a:xfrm>
            <a:off x="6147448" y="22377121"/>
            <a:ext cx="1828800" cy="545749"/>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Segment Everything Model</a:t>
            </a:r>
          </a:p>
        </p:txBody>
      </p:sp>
      <p:sp>
        <p:nvSpPr>
          <p:cNvPr id="52" name="Rectangle: Rounded Corners 51">
            <a:extLst>
              <a:ext uri="{FF2B5EF4-FFF2-40B4-BE49-F238E27FC236}">
                <a16:creationId xmlns:a16="http://schemas.microsoft.com/office/drawing/2014/main" id="{261F055F-70B1-4150-1070-CFEAD657E0FA}"/>
              </a:ext>
            </a:extLst>
          </p:cNvPr>
          <p:cNvSpPr/>
          <p:nvPr/>
        </p:nvSpPr>
        <p:spPr>
          <a:xfrm>
            <a:off x="8113033" y="23055374"/>
            <a:ext cx="1828800" cy="541814"/>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sp>
        <p:nvSpPr>
          <p:cNvPr id="53" name="Rectangle: Rounded Corners 52">
            <a:extLst>
              <a:ext uri="{FF2B5EF4-FFF2-40B4-BE49-F238E27FC236}">
                <a16:creationId xmlns:a16="http://schemas.microsoft.com/office/drawing/2014/main" id="{C6560AF1-3B6D-B630-CFB8-F9EAB6C4EC90}"/>
              </a:ext>
            </a:extLst>
          </p:cNvPr>
          <p:cNvSpPr/>
          <p:nvPr/>
        </p:nvSpPr>
        <p:spPr>
          <a:xfrm>
            <a:off x="6147448" y="21720235"/>
            <a:ext cx="1828800" cy="54919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Optical Character Recognition</a:t>
            </a:r>
          </a:p>
        </p:txBody>
      </p:sp>
      <p:cxnSp>
        <p:nvCxnSpPr>
          <p:cNvPr id="54" name="Straight Connector 53">
            <a:extLst>
              <a:ext uri="{FF2B5EF4-FFF2-40B4-BE49-F238E27FC236}">
                <a16:creationId xmlns:a16="http://schemas.microsoft.com/office/drawing/2014/main" id="{AAA98694-5B44-F296-E73A-E38D3EA5DCD8}"/>
              </a:ext>
            </a:extLst>
          </p:cNvPr>
          <p:cNvCxnSpPr>
            <a:cxnSpLocks/>
          </p:cNvCxnSpPr>
          <p:nvPr/>
        </p:nvCxnSpPr>
        <p:spPr>
          <a:xfrm flipV="1">
            <a:off x="8993728" y="17604636"/>
            <a:ext cx="867994" cy="817374"/>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5879F6A-1F90-645C-B0FB-494C9A95B8E7}"/>
              </a:ext>
            </a:extLst>
          </p:cNvPr>
          <p:cNvCxnSpPr>
            <a:cxnSpLocks/>
          </p:cNvCxnSpPr>
          <p:nvPr/>
        </p:nvCxnSpPr>
        <p:spPr>
          <a:xfrm flipH="1">
            <a:off x="6167054" y="20413044"/>
            <a:ext cx="1090333" cy="1293474"/>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5AA549-F368-F093-6060-AE4CBF33D857}"/>
              </a:ext>
            </a:extLst>
          </p:cNvPr>
          <p:cNvCxnSpPr>
            <a:cxnSpLocks/>
          </p:cNvCxnSpPr>
          <p:nvPr/>
        </p:nvCxnSpPr>
        <p:spPr>
          <a:xfrm>
            <a:off x="8928948" y="20385441"/>
            <a:ext cx="963204" cy="1321077"/>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E58845D-270B-DAA2-3AEE-5A1B9F4B74EA}"/>
              </a:ext>
            </a:extLst>
          </p:cNvPr>
          <p:cNvCxnSpPr>
            <a:cxnSpLocks/>
            <a:endCxn id="29" idx="2"/>
          </p:cNvCxnSpPr>
          <p:nvPr/>
        </p:nvCxnSpPr>
        <p:spPr>
          <a:xfrm flipV="1">
            <a:off x="16549750" y="16252486"/>
            <a:ext cx="0" cy="1250311"/>
          </a:xfrm>
          <a:prstGeom prst="straightConnector1">
            <a:avLst/>
          </a:prstGeom>
          <a:ln w="381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30159FA5-EDD0-EFAC-E30E-2F01570210CC}"/>
              </a:ext>
            </a:extLst>
          </p:cNvPr>
          <p:cNvSpPr/>
          <p:nvPr/>
        </p:nvSpPr>
        <p:spPr>
          <a:xfrm>
            <a:off x="10758977" y="17031289"/>
            <a:ext cx="1828800" cy="541814"/>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First Order Logic</a:t>
            </a:r>
          </a:p>
        </p:txBody>
      </p:sp>
      <p:sp>
        <p:nvSpPr>
          <p:cNvPr id="67" name="Rectangle: Rounded Corners 66">
            <a:extLst>
              <a:ext uri="{FF2B5EF4-FFF2-40B4-BE49-F238E27FC236}">
                <a16:creationId xmlns:a16="http://schemas.microsoft.com/office/drawing/2014/main" id="{BE6E32D7-4BED-E75B-B6FB-FD019B05EE5E}"/>
              </a:ext>
            </a:extLst>
          </p:cNvPr>
          <p:cNvSpPr/>
          <p:nvPr/>
        </p:nvSpPr>
        <p:spPr>
          <a:xfrm>
            <a:off x="10744170" y="16411156"/>
            <a:ext cx="1828800" cy="541814"/>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Description Logic</a:t>
            </a:r>
          </a:p>
        </p:txBody>
      </p:sp>
      <p:sp>
        <p:nvSpPr>
          <p:cNvPr id="75" name="Rectangle: Rounded Corners 74">
            <a:extLst>
              <a:ext uri="{FF2B5EF4-FFF2-40B4-BE49-F238E27FC236}">
                <a16:creationId xmlns:a16="http://schemas.microsoft.com/office/drawing/2014/main" id="{D1A39ED0-4160-81F1-B8C3-883330ABD5E0}"/>
              </a:ext>
            </a:extLst>
          </p:cNvPr>
          <p:cNvSpPr/>
          <p:nvPr/>
        </p:nvSpPr>
        <p:spPr>
          <a:xfrm>
            <a:off x="12709755" y="16421266"/>
            <a:ext cx="1828800" cy="541814"/>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Temporal Logic</a:t>
            </a:r>
          </a:p>
        </p:txBody>
      </p:sp>
      <p:sp>
        <p:nvSpPr>
          <p:cNvPr id="77" name="Rectangle: Rounded Corners 76">
            <a:extLst>
              <a:ext uri="{FF2B5EF4-FFF2-40B4-BE49-F238E27FC236}">
                <a16:creationId xmlns:a16="http://schemas.microsoft.com/office/drawing/2014/main" id="{C9E35396-F83E-43F2-A0CA-38CEB388C8C1}"/>
              </a:ext>
            </a:extLst>
          </p:cNvPr>
          <p:cNvSpPr/>
          <p:nvPr/>
        </p:nvSpPr>
        <p:spPr>
          <a:xfrm>
            <a:off x="12698687" y="17062125"/>
            <a:ext cx="1828800" cy="541814"/>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Higher Order Logic</a:t>
            </a:r>
          </a:p>
        </p:txBody>
      </p:sp>
      <p:cxnSp>
        <p:nvCxnSpPr>
          <p:cNvPr id="78" name="Straight Connector 77">
            <a:extLst>
              <a:ext uri="{FF2B5EF4-FFF2-40B4-BE49-F238E27FC236}">
                <a16:creationId xmlns:a16="http://schemas.microsoft.com/office/drawing/2014/main" id="{4E215336-BBD7-2DD4-699C-3EC8EAA0D25E}"/>
              </a:ext>
            </a:extLst>
          </p:cNvPr>
          <p:cNvCxnSpPr>
            <a:cxnSpLocks/>
          </p:cNvCxnSpPr>
          <p:nvPr/>
        </p:nvCxnSpPr>
        <p:spPr>
          <a:xfrm flipV="1">
            <a:off x="13640525" y="17637482"/>
            <a:ext cx="886962" cy="801352"/>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4679363-CAC0-D770-75A3-035445DF7C9C}"/>
              </a:ext>
            </a:extLst>
          </p:cNvPr>
          <p:cNvCxnSpPr>
            <a:cxnSpLocks/>
          </p:cNvCxnSpPr>
          <p:nvPr/>
        </p:nvCxnSpPr>
        <p:spPr>
          <a:xfrm flipH="1" flipV="1">
            <a:off x="10822528" y="17691788"/>
            <a:ext cx="850849" cy="726715"/>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15ED5B85-1E79-B4BC-BC22-FF04D948E681}"/>
              </a:ext>
            </a:extLst>
          </p:cNvPr>
          <p:cNvGrpSpPr/>
          <p:nvPr/>
        </p:nvGrpSpPr>
        <p:grpSpPr>
          <a:xfrm>
            <a:off x="15696983" y="16921236"/>
            <a:ext cx="4957077" cy="4957077"/>
            <a:chOff x="20010895" y="8999552"/>
            <a:chExt cx="4957077" cy="4957077"/>
          </a:xfrm>
          <a:noFill/>
        </p:grpSpPr>
        <p:grpSp>
          <p:nvGrpSpPr>
            <p:cNvPr id="81" name="Group 80">
              <a:extLst>
                <a:ext uri="{FF2B5EF4-FFF2-40B4-BE49-F238E27FC236}">
                  <a16:creationId xmlns:a16="http://schemas.microsoft.com/office/drawing/2014/main" id="{B07A7C33-F5E9-7203-5C07-615C29795FA9}"/>
                </a:ext>
              </a:extLst>
            </p:cNvPr>
            <p:cNvGrpSpPr/>
            <p:nvPr/>
          </p:nvGrpSpPr>
          <p:grpSpPr>
            <a:xfrm>
              <a:off x="20433603" y="9207442"/>
              <a:ext cx="3789223" cy="4243883"/>
              <a:chOff x="16535268" y="11319747"/>
              <a:chExt cx="3789223" cy="4243883"/>
            </a:xfrm>
            <a:grpFill/>
          </p:grpSpPr>
          <p:grpSp>
            <p:nvGrpSpPr>
              <p:cNvPr id="83" name="Group 82">
                <a:extLst>
                  <a:ext uri="{FF2B5EF4-FFF2-40B4-BE49-F238E27FC236}">
                    <a16:creationId xmlns:a16="http://schemas.microsoft.com/office/drawing/2014/main" id="{6D0E7046-235D-C875-4894-A50DA40B0E19}"/>
                  </a:ext>
                </a:extLst>
              </p:cNvPr>
              <p:cNvGrpSpPr/>
              <p:nvPr/>
            </p:nvGrpSpPr>
            <p:grpSpPr>
              <a:xfrm>
                <a:off x="16765768" y="11622422"/>
                <a:ext cx="3322156" cy="3612317"/>
                <a:chOff x="11723571" y="7621604"/>
                <a:chExt cx="3043184" cy="3328737"/>
              </a:xfrm>
              <a:grpFill/>
            </p:grpSpPr>
            <p:sp>
              <p:nvSpPr>
                <p:cNvPr id="101" name="Oval 100">
                  <a:extLst>
                    <a:ext uri="{FF2B5EF4-FFF2-40B4-BE49-F238E27FC236}">
                      <a16:creationId xmlns:a16="http://schemas.microsoft.com/office/drawing/2014/main" id="{EAD3AFF8-7105-B4AA-544F-B87ACA17728D}"/>
                    </a:ext>
                  </a:extLst>
                </p:cNvPr>
                <p:cNvSpPr/>
                <p:nvPr/>
              </p:nvSpPr>
              <p:spPr>
                <a:xfrm>
                  <a:off x="11723571" y="8932244"/>
                  <a:ext cx="394635" cy="394635"/>
                </a:xfrm>
                <a:prstGeom prst="ellipse">
                  <a:avLst/>
                </a:prstGeom>
                <a:solidFill>
                  <a:schemeClr val="accent1">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2" name="Oval 101">
                  <a:extLst>
                    <a:ext uri="{FF2B5EF4-FFF2-40B4-BE49-F238E27FC236}">
                      <a16:creationId xmlns:a16="http://schemas.microsoft.com/office/drawing/2014/main" id="{69443B1E-E6D1-D219-0854-C298A995A6CB}"/>
                    </a:ext>
                  </a:extLst>
                </p:cNvPr>
                <p:cNvSpPr/>
                <p:nvPr/>
              </p:nvSpPr>
              <p:spPr>
                <a:xfrm>
                  <a:off x="12347609" y="8102867"/>
                  <a:ext cx="394635" cy="394635"/>
                </a:xfrm>
                <a:prstGeom prst="ellipse">
                  <a:avLst/>
                </a:prstGeom>
                <a:solidFill>
                  <a:schemeClr val="accent1">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Oval 102">
                  <a:extLst>
                    <a:ext uri="{FF2B5EF4-FFF2-40B4-BE49-F238E27FC236}">
                      <a16:creationId xmlns:a16="http://schemas.microsoft.com/office/drawing/2014/main" id="{761FB846-55CB-45B1-5992-7B9F6B8D44D3}"/>
                    </a:ext>
                  </a:extLst>
                </p:cNvPr>
                <p:cNvSpPr/>
                <p:nvPr/>
              </p:nvSpPr>
              <p:spPr>
                <a:xfrm>
                  <a:off x="13395159" y="8922618"/>
                  <a:ext cx="394635" cy="394635"/>
                </a:xfrm>
                <a:prstGeom prst="ellipse">
                  <a:avLst/>
                </a:prstGeom>
                <a:solidFill>
                  <a:schemeClr val="accent1">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Oval 103">
                  <a:extLst>
                    <a:ext uri="{FF2B5EF4-FFF2-40B4-BE49-F238E27FC236}">
                      <a16:creationId xmlns:a16="http://schemas.microsoft.com/office/drawing/2014/main" id="{D1CE7DDA-A1DE-D228-0B3F-57BC557CB95B}"/>
                    </a:ext>
                  </a:extLst>
                </p:cNvPr>
                <p:cNvSpPr/>
                <p:nvPr/>
              </p:nvSpPr>
              <p:spPr>
                <a:xfrm>
                  <a:off x="14022404" y="7621604"/>
                  <a:ext cx="394635" cy="394635"/>
                </a:xfrm>
                <a:prstGeom prst="ellipse">
                  <a:avLst/>
                </a:prstGeom>
                <a:solidFill>
                  <a:schemeClr val="accent1">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Oval 104">
                  <a:extLst>
                    <a:ext uri="{FF2B5EF4-FFF2-40B4-BE49-F238E27FC236}">
                      <a16:creationId xmlns:a16="http://schemas.microsoft.com/office/drawing/2014/main" id="{59024902-DCC1-2231-15A9-88AA45E0437B}"/>
                    </a:ext>
                  </a:extLst>
                </p:cNvPr>
                <p:cNvSpPr/>
                <p:nvPr/>
              </p:nvSpPr>
              <p:spPr>
                <a:xfrm>
                  <a:off x="12544926" y="9862686"/>
                  <a:ext cx="394635" cy="394635"/>
                </a:xfrm>
                <a:prstGeom prst="ellipse">
                  <a:avLst/>
                </a:prstGeom>
                <a:solidFill>
                  <a:schemeClr val="accent1">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Oval 105">
                  <a:extLst>
                    <a:ext uri="{FF2B5EF4-FFF2-40B4-BE49-F238E27FC236}">
                      <a16:creationId xmlns:a16="http://schemas.microsoft.com/office/drawing/2014/main" id="{24BFD3AE-FE8A-3ABF-B5CA-9C02965B258A}"/>
                    </a:ext>
                  </a:extLst>
                </p:cNvPr>
                <p:cNvSpPr/>
                <p:nvPr/>
              </p:nvSpPr>
              <p:spPr>
                <a:xfrm>
                  <a:off x="14372120" y="9966960"/>
                  <a:ext cx="394635" cy="394635"/>
                </a:xfrm>
                <a:prstGeom prst="ellipse">
                  <a:avLst/>
                </a:prstGeom>
                <a:solidFill>
                  <a:schemeClr val="accent1">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7" name="Straight Connector 106">
                  <a:extLst>
                    <a:ext uri="{FF2B5EF4-FFF2-40B4-BE49-F238E27FC236}">
                      <a16:creationId xmlns:a16="http://schemas.microsoft.com/office/drawing/2014/main" id="{D614C41A-9A9E-60F4-4E94-B47B3C662966}"/>
                    </a:ext>
                  </a:extLst>
                </p:cNvPr>
                <p:cNvCxnSpPr>
                  <a:cxnSpLocks/>
                  <a:stCxn id="101" idx="7"/>
                  <a:endCxn id="104" idx="3"/>
                </p:cNvCxnSpPr>
                <p:nvPr/>
              </p:nvCxnSpPr>
              <p:spPr>
                <a:xfrm flipV="1">
                  <a:off x="12060413" y="7958446"/>
                  <a:ext cx="2019784" cy="1031591"/>
                </a:xfrm>
                <a:prstGeom prst="line">
                  <a:avLst/>
                </a:prstGeom>
                <a:grpFill/>
                <a:ln w="38100">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cxnSp>
              <p:nvCxnSpPr>
                <p:cNvPr id="108" name="Straight Connector 107">
                  <a:extLst>
                    <a:ext uri="{FF2B5EF4-FFF2-40B4-BE49-F238E27FC236}">
                      <a16:creationId xmlns:a16="http://schemas.microsoft.com/office/drawing/2014/main" id="{BBFEE01C-7646-15CA-008B-F07F8F3DFD0A}"/>
                    </a:ext>
                  </a:extLst>
                </p:cNvPr>
                <p:cNvCxnSpPr>
                  <a:cxnSpLocks/>
                  <a:stCxn id="102" idx="5"/>
                  <a:endCxn id="103" idx="1"/>
                </p:cNvCxnSpPr>
                <p:nvPr/>
              </p:nvCxnSpPr>
              <p:spPr>
                <a:xfrm>
                  <a:off x="12684451" y="8439709"/>
                  <a:ext cx="768501" cy="540702"/>
                </a:xfrm>
                <a:prstGeom prst="line">
                  <a:avLst/>
                </a:prstGeom>
                <a:grpFill/>
                <a:ln w="38100">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cxnSp>
              <p:nvCxnSpPr>
                <p:cNvPr id="109" name="Straight Connector 108">
                  <a:extLst>
                    <a:ext uri="{FF2B5EF4-FFF2-40B4-BE49-F238E27FC236}">
                      <a16:creationId xmlns:a16="http://schemas.microsoft.com/office/drawing/2014/main" id="{F3CB9CD8-90DE-9406-C7C2-8C0303BD1B07}"/>
                    </a:ext>
                  </a:extLst>
                </p:cNvPr>
                <p:cNvCxnSpPr>
                  <a:cxnSpLocks/>
                  <a:stCxn id="102" idx="5"/>
                  <a:endCxn id="105" idx="7"/>
                </p:cNvCxnSpPr>
                <p:nvPr/>
              </p:nvCxnSpPr>
              <p:spPr>
                <a:xfrm>
                  <a:off x="12684451" y="8439709"/>
                  <a:ext cx="197317" cy="1480770"/>
                </a:xfrm>
                <a:prstGeom prst="line">
                  <a:avLst/>
                </a:prstGeom>
                <a:grpFill/>
                <a:ln w="38100">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cxnSp>
              <p:nvCxnSpPr>
                <p:cNvPr id="110" name="Straight Connector 109">
                  <a:extLst>
                    <a:ext uri="{FF2B5EF4-FFF2-40B4-BE49-F238E27FC236}">
                      <a16:creationId xmlns:a16="http://schemas.microsoft.com/office/drawing/2014/main" id="{B44B363C-F15E-F922-616D-D9D2D97305F4}"/>
                    </a:ext>
                  </a:extLst>
                </p:cNvPr>
                <p:cNvCxnSpPr>
                  <a:cxnSpLocks/>
                  <a:stCxn id="106" idx="2"/>
                  <a:endCxn id="105" idx="7"/>
                </p:cNvCxnSpPr>
                <p:nvPr/>
              </p:nvCxnSpPr>
              <p:spPr>
                <a:xfrm flipH="1" flipV="1">
                  <a:off x="12881768" y="9920479"/>
                  <a:ext cx="1490352" cy="243799"/>
                </a:xfrm>
                <a:prstGeom prst="line">
                  <a:avLst/>
                </a:prstGeom>
                <a:grpFill/>
                <a:ln w="38100">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cxnSp>
              <p:nvCxnSpPr>
                <p:cNvPr id="111" name="Straight Connector 110">
                  <a:extLst>
                    <a:ext uri="{FF2B5EF4-FFF2-40B4-BE49-F238E27FC236}">
                      <a16:creationId xmlns:a16="http://schemas.microsoft.com/office/drawing/2014/main" id="{F5605834-D730-86BB-C17D-8AD4F9B3E5BB}"/>
                    </a:ext>
                  </a:extLst>
                </p:cNvPr>
                <p:cNvCxnSpPr>
                  <a:cxnSpLocks/>
                  <a:stCxn id="106" idx="0"/>
                  <a:endCxn id="104" idx="4"/>
                </p:cNvCxnSpPr>
                <p:nvPr/>
              </p:nvCxnSpPr>
              <p:spPr>
                <a:xfrm flipH="1" flipV="1">
                  <a:off x="14219722" y="8016239"/>
                  <a:ext cx="349716" cy="1950721"/>
                </a:xfrm>
                <a:prstGeom prst="line">
                  <a:avLst/>
                </a:prstGeom>
                <a:grpFill/>
                <a:ln w="38100">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cxnSp>
              <p:nvCxnSpPr>
                <p:cNvPr id="112" name="Straight Connector 111">
                  <a:extLst>
                    <a:ext uri="{FF2B5EF4-FFF2-40B4-BE49-F238E27FC236}">
                      <a16:creationId xmlns:a16="http://schemas.microsoft.com/office/drawing/2014/main" id="{A5E540D3-29B7-D207-15D0-1BF58301B636}"/>
                    </a:ext>
                  </a:extLst>
                </p:cNvPr>
                <p:cNvCxnSpPr>
                  <a:cxnSpLocks/>
                  <a:stCxn id="103" idx="2"/>
                  <a:endCxn id="101" idx="6"/>
                </p:cNvCxnSpPr>
                <p:nvPr/>
              </p:nvCxnSpPr>
              <p:spPr>
                <a:xfrm flipH="1">
                  <a:off x="12118206" y="9119936"/>
                  <a:ext cx="1276953" cy="9626"/>
                </a:xfrm>
                <a:prstGeom prst="line">
                  <a:avLst/>
                </a:prstGeom>
                <a:grpFill/>
                <a:ln w="38100">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cxnSp>
              <p:nvCxnSpPr>
                <p:cNvPr id="113" name="Straight Connector 112">
                  <a:extLst>
                    <a:ext uri="{FF2B5EF4-FFF2-40B4-BE49-F238E27FC236}">
                      <a16:creationId xmlns:a16="http://schemas.microsoft.com/office/drawing/2014/main" id="{3FF3B224-A81B-3CA8-6E48-B5087DC40DC0}"/>
                    </a:ext>
                  </a:extLst>
                </p:cNvPr>
                <p:cNvCxnSpPr>
                  <a:cxnSpLocks/>
                  <a:stCxn id="106" idx="1"/>
                  <a:endCxn id="103" idx="5"/>
                </p:cNvCxnSpPr>
                <p:nvPr/>
              </p:nvCxnSpPr>
              <p:spPr>
                <a:xfrm flipH="1" flipV="1">
                  <a:off x="13732001" y="9259460"/>
                  <a:ext cx="697912" cy="765293"/>
                </a:xfrm>
                <a:prstGeom prst="line">
                  <a:avLst/>
                </a:prstGeom>
                <a:grpFill/>
                <a:ln w="38100">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114" name="Oval 113">
                  <a:extLst>
                    <a:ext uri="{FF2B5EF4-FFF2-40B4-BE49-F238E27FC236}">
                      <a16:creationId xmlns:a16="http://schemas.microsoft.com/office/drawing/2014/main" id="{F21AB213-A6FD-4ED1-B235-1A573B47FBE4}"/>
                    </a:ext>
                  </a:extLst>
                </p:cNvPr>
                <p:cNvSpPr/>
                <p:nvPr/>
              </p:nvSpPr>
              <p:spPr>
                <a:xfrm>
                  <a:off x="11952974" y="10555706"/>
                  <a:ext cx="394635" cy="394635"/>
                </a:xfrm>
                <a:prstGeom prst="ellipse">
                  <a:avLst/>
                </a:prstGeom>
                <a:solidFill>
                  <a:schemeClr val="accent1">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5" name="Straight Connector 114">
                  <a:extLst>
                    <a:ext uri="{FF2B5EF4-FFF2-40B4-BE49-F238E27FC236}">
                      <a16:creationId xmlns:a16="http://schemas.microsoft.com/office/drawing/2014/main" id="{227143F1-860E-5EFA-96E6-794F7F24B8A4}"/>
                    </a:ext>
                  </a:extLst>
                </p:cNvPr>
                <p:cNvCxnSpPr>
                  <a:cxnSpLocks/>
                  <a:stCxn id="114" idx="7"/>
                  <a:endCxn id="105" idx="3"/>
                </p:cNvCxnSpPr>
                <p:nvPr/>
              </p:nvCxnSpPr>
              <p:spPr>
                <a:xfrm flipV="1">
                  <a:off x="12289816" y="10199528"/>
                  <a:ext cx="312903" cy="413971"/>
                </a:xfrm>
                <a:prstGeom prst="line">
                  <a:avLst/>
                </a:prstGeom>
                <a:grpFill/>
                <a:ln w="38100">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sp>
            <p:nvSpPr>
              <p:cNvPr id="84" name="TextBox 83">
                <a:extLst>
                  <a:ext uri="{FF2B5EF4-FFF2-40B4-BE49-F238E27FC236}">
                    <a16:creationId xmlns:a16="http://schemas.microsoft.com/office/drawing/2014/main" id="{7FC97B8A-E3FF-34B5-3021-DF5A5B8F678B}"/>
                  </a:ext>
                </a:extLst>
              </p:cNvPr>
              <p:cNvSpPr txBox="1"/>
              <p:nvPr/>
            </p:nvSpPr>
            <p:spPr>
              <a:xfrm>
                <a:off x="16535268" y="13453495"/>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P(x1)</a:t>
                </a:r>
              </a:p>
            </p:txBody>
          </p:sp>
          <p:sp>
            <p:nvSpPr>
              <p:cNvPr id="85" name="TextBox 84">
                <a:extLst>
                  <a:ext uri="{FF2B5EF4-FFF2-40B4-BE49-F238E27FC236}">
                    <a16:creationId xmlns:a16="http://schemas.microsoft.com/office/drawing/2014/main" id="{95528461-A720-7DD8-B67C-935909479DE1}"/>
                  </a:ext>
                </a:extLst>
              </p:cNvPr>
              <p:cNvSpPr txBox="1"/>
              <p:nvPr/>
            </p:nvSpPr>
            <p:spPr>
              <a:xfrm>
                <a:off x="17214538" y="12495902"/>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P(x2)</a:t>
                </a:r>
              </a:p>
            </p:txBody>
          </p:sp>
          <p:sp>
            <p:nvSpPr>
              <p:cNvPr id="86" name="TextBox 85">
                <a:extLst>
                  <a:ext uri="{FF2B5EF4-FFF2-40B4-BE49-F238E27FC236}">
                    <a16:creationId xmlns:a16="http://schemas.microsoft.com/office/drawing/2014/main" id="{164D821E-00DF-61AD-F601-BAFA392E054E}"/>
                  </a:ext>
                </a:extLst>
              </p:cNvPr>
              <p:cNvSpPr txBox="1"/>
              <p:nvPr/>
            </p:nvSpPr>
            <p:spPr>
              <a:xfrm>
                <a:off x="19051398" y="11319747"/>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P(x4)</a:t>
                </a:r>
              </a:p>
            </p:txBody>
          </p:sp>
          <p:sp>
            <p:nvSpPr>
              <p:cNvPr id="87" name="TextBox 86">
                <a:extLst>
                  <a:ext uri="{FF2B5EF4-FFF2-40B4-BE49-F238E27FC236}">
                    <a16:creationId xmlns:a16="http://schemas.microsoft.com/office/drawing/2014/main" id="{975062BD-CD25-E82F-7581-89CD728FD7BB}"/>
                  </a:ext>
                </a:extLst>
              </p:cNvPr>
              <p:cNvSpPr txBox="1"/>
              <p:nvPr/>
            </p:nvSpPr>
            <p:spPr>
              <a:xfrm>
                <a:off x="19433172" y="14590735"/>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P(x7)</a:t>
                </a:r>
              </a:p>
            </p:txBody>
          </p:sp>
          <p:sp>
            <p:nvSpPr>
              <p:cNvPr id="88" name="TextBox 87">
                <a:extLst>
                  <a:ext uri="{FF2B5EF4-FFF2-40B4-BE49-F238E27FC236}">
                    <a16:creationId xmlns:a16="http://schemas.microsoft.com/office/drawing/2014/main" id="{F57F4D4B-1D7C-93C3-FB42-5771DAB709CE}"/>
                  </a:ext>
                </a:extLst>
              </p:cNvPr>
              <p:cNvSpPr txBox="1"/>
              <p:nvPr/>
            </p:nvSpPr>
            <p:spPr>
              <a:xfrm>
                <a:off x="18366651" y="13502746"/>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P(x3)</a:t>
                </a:r>
              </a:p>
            </p:txBody>
          </p:sp>
          <p:sp>
            <p:nvSpPr>
              <p:cNvPr id="89" name="TextBox 88">
                <a:extLst>
                  <a:ext uri="{FF2B5EF4-FFF2-40B4-BE49-F238E27FC236}">
                    <a16:creationId xmlns:a16="http://schemas.microsoft.com/office/drawing/2014/main" id="{24B59253-C42C-DED5-311A-579C1B5AC9C6}"/>
                  </a:ext>
                </a:extLst>
              </p:cNvPr>
              <p:cNvSpPr txBox="1"/>
              <p:nvPr/>
            </p:nvSpPr>
            <p:spPr>
              <a:xfrm>
                <a:off x="17470023" y="14499774"/>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P(x6)</a:t>
                </a:r>
              </a:p>
            </p:txBody>
          </p:sp>
          <p:sp>
            <p:nvSpPr>
              <p:cNvPr id="91" name="TextBox 90">
                <a:extLst>
                  <a:ext uri="{FF2B5EF4-FFF2-40B4-BE49-F238E27FC236}">
                    <a16:creationId xmlns:a16="http://schemas.microsoft.com/office/drawing/2014/main" id="{508D124E-83D8-844D-0BCC-FF7DA51CB85F}"/>
                  </a:ext>
                </a:extLst>
              </p:cNvPr>
              <p:cNvSpPr txBox="1"/>
              <p:nvPr/>
            </p:nvSpPr>
            <p:spPr>
              <a:xfrm>
                <a:off x="16792261" y="15255853"/>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P(x5)</a:t>
                </a:r>
              </a:p>
            </p:txBody>
          </p:sp>
          <p:sp>
            <p:nvSpPr>
              <p:cNvPr id="92" name="TextBox 91">
                <a:extLst>
                  <a:ext uri="{FF2B5EF4-FFF2-40B4-BE49-F238E27FC236}">
                    <a16:creationId xmlns:a16="http://schemas.microsoft.com/office/drawing/2014/main" id="{78921A50-FD84-0291-BDF7-1D3F68F8BE1C}"/>
                  </a:ext>
                </a:extLst>
              </p:cNvPr>
              <p:cNvSpPr txBox="1"/>
              <p:nvPr/>
            </p:nvSpPr>
            <p:spPr>
              <a:xfrm>
                <a:off x="17196579" y="13234093"/>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P(y1)</a:t>
                </a:r>
              </a:p>
            </p:txBody>
          </p:sp>
          <p:sp>
            <p:nvSpPr>
              <p:cNvPr id="94" name="TextBox 93">
                <a:extLst>
                  <a:ext uri="{FF2B5EF4-FFF2-40B4-BE49-F238E27FC236}">
                    <a16:creationId xmlns:a16="http://schemas.microsoft.com/office/drawing/2014/main" id="{3C2FBE04-60EE-0F2C-6063-393DBABCAA09}"/>
                  </a:ext>
                </a:extLst>
              </p:cNvPr>
              <p:cNvSpPr txBox="1"/>
              <p:nvPr/>
            </p:nvSpPr>
            <p:spPr>
              <a:xfrm>
                <a:off x="18220382" y="12356334"/>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P(y2)</a:t>
                </a:r>
              </a:p>
            </p:txBody>
          </p:sp>
          <p:sp>
            <p:nvSpPr>
              <p:cNvPr id="95" name="TextBox 94">
                <a:extLst>
                  <a:ext uri="{FF2B5EF4-FFF2-40B4-BE49-F238E27FC236}">
                    <a16:creationId xmlns:a16="http://schemas.microsoft.com/office/drawing/2014/main" id="{644230EE-7FCE-9736-3C23-676BB38AC471}"/>
                  </a:ext>
                </a:extLst>
              </p:cNvPr>
              <p:cNvSpPr txBox="1"/>
              <p:nvPr/>
            </p:nvSpPr>
            <p:spPr>
              <a:xfrm>
                <a:off x="19445799" y="12759763"/>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P(y3)</a:t>
                </a:r>
              </a:p>
            </p:txBody>
          </p:sp>
          <p:sp>
            <p:nvSpPr>
              <p:cNvPr id="96" name="TextBox 95">
                <a:extLst>
                  <a:ext uri="{FF2B5EF4-FFF2-40B4-BE49-F238E27FC236}">
                    <a16:creationId xmlns:a16="http://schemas.microsoft.com/office/drawing/2014/main" id="{5AD1379E-9CA4-D9DD-0639-9655A3146295}"/>
                  </a:ext>
                </a:extLst>
              </p:cNvPr>
              <p:cNvSpPr txBox="1"/>
              <p:nvPr/>
            </p:nvSpPr>
            <p:spPr>
              <a:xfrm>
                <a:off x="18447001" y="14268552"/>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P(y4)</a:t>
                </a:r>
              </a:p>
            </p:txBody>
          </p:sp>
          <p:sp>
            <p:nvSpPr>
              <p:cNvPr id="97" name="TextBox 96">
                <a:extLst>
                  <a:ext uri="{FF2B5EF4-FFF2-40B4-BE49-F238E27FC236}">
                    <a16:creationId xmlns:a16="http://schemas.microsoft.com/office/drawing/2014/main" id="{D8B38390-EEBB-ACF5-69FF-6EF11E8AD9A4}"/>
                  </a:ext>
                </a:extLst>
              </p:cNvPr>
              <p:cNvSpPr txBox="1"/>
              <p:nvPr/>
            </p:nvSpPr>
            <p:spPr>
              <a:xfrm>
                <a:off x="16987989" y="14333962"/>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P(y5)</a:t>
                </a:r>
              </a:p>
            </p:txBody>
          </p:sp>
          <p:sp>
            <p:nvSpPr>
              <p:cNvPr id="98" name="TextBox 97">
                <a:extLst>
                  <a:ext uri="{FF2B5EF4-FFF2-40B4-BE49-F238E27FC236}">
                    <a16:creationId xmlns:a16="http://schemas.microsoft.com/office/drawing/2014/main" id="{33B26839-7D0C-3A39-C554-F2D17D6892EE}"/>
                  </a:ext>
                </a:extLst>
              </p:cNvPr>
              <p:cNvSpPr txBox="1"/>
              <p:nvPr/>
            </p:nvSpPr>
            <p:spPr>
              <a:xfrm>
                <a:off x="17690253" y="13475808"/>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P(y6)</a:t>
                </a:r>
              </a:p>
            </p:txBody>
          </p:sp>
          <p:sp>
            <p:nvSpPr>
              <p:cNvPr id="99" name="TextBox 98">
                <a:extLst>
                  <a:ext uri="{FF2B5EF4-FFF2-40B4-BE49-F238E27FC236}">
                    <a16:creationId xmlns:a16="http://schemas.microsoft.com/office/drawing/2014/main" id="{CC7429D2-AE79-6A60-57D1-22951587239F}"/>
                  </a:ext>
                </a:extLst>
              </p:cNvPr>
              <p:cNvSpPr txBox="1"/>
              <p:nvPr/>
            </p:nvSpPr>
            <p:spPr>
              <a:xfrm>
                <a:off x="17951263" y="12624105"/>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P(y7)</a:t>
                </a:r>
              </a:p>
            </p:txBody>
          </p:sp>
          <p:sp>
            <p:nvSpPr>
              <p:cNvPr id="100" name="TextBox 99">
                <a:extLst>
                  <a:ext uri="{FF2B5EF4-FFF2-40B4-BE49-F238E27FC236}">
                    <a16:creationId xmlns:a16="http://schemas.microsoft.com/office/drawing/2014/main" id="{223694BF-DAB5-4155-02AF-CC3EFB81EC6A}"/>
                  </a:ext>
                </a:extLst>
              </p:cNvPr>
              <p:cNvSpPr txBox="1"/>
              <p:nvPr/>
            </p:nvSpPr>
            <p:spPr>
              <a:xfrm>
                <a:off x="18989048" y="13595310"/>
                <a:ext cx="878692" cy="307777"/>
              </a:xfrm>
              <a:prstGeom prst="rect">
                <a:avLst/>
              </a:prstGeom>
              <a:grpFill/>
              <a:ln>
                <a:solidFill>
                  <a:schemeClr val="accent2">
                    <a:lumMod val="60000"/>
                    <a:lumOff val="40000"/>
                  </a:schemeClr>
                </a:solidFill>
              </a:ln>
            </p:spPr>
            <p:txBody>
              <a:bodyPr wrap="square" rtlCol="0">
                <a:spAutoFit/>
              </a:bodyPr>
              <a:lstStyle/>
              <a:p>
                <a:pPr algn="ctr"/>
                <a:r>
                  <a:rPr lang="en-US" sz="1400" dirty="0"/>
                  <a:t>P(y8)</a:t>
                </a:r>
              </a:p>
            </p:txBody>
          </p:sp>
        </p:grpSp>
        <p:sp>
          <p:nvSpPr>
            <p:cNvPr id="82" name="Oval 81">
              <a:extLst>
                <a:ext uri="{FF2B5EF4-FFF2-40B4-BE49-F238E27FC236}">
                  <a16:creationId xmlns:a16="http://schemas.microsoft.com/office/drawing/2014/main" id="{F5DF0E6D-4B42-4A91-EC15-B35BEBFAEC34}"/>
                </a:ext>
              </a:extLst>
            </p:cNvPr>
            <p:cNvSpPr/>
            <p:nvPr/>
          </p:nvSpPr>
          <p:spPr>
            <a:xfrm>
              <a:off x="20010895" y="8999552"/>
              <a:ext cx="4957077" cy="4957077"/>
            </a:xfrm>
            <a:prstGeom prst="ellipse">
              <a:avLst/>
            </a:prstGeom>
            <a:grpFill/>
            <a:ln w="571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6" name="Rectangle: Rounded Corners 115">
            <a:extLst>
              <a:ext uri="{FF2B5EF4-FFF2-40B4-BE49-F238E27FC236}">
                <a16:creationId xmlns:a16="http://schemas.microsoft.com/office/drawing/2014/main" id="{10706134-6E18-912A-4EA3-B63EF1B0A127}"/>
              </a:ext>
            </a:extLst>
          </p:cNvPr>
          <p:cNvSpPr/>
          <p:nvPr/>
        </p:nvSpPr>
        <p:spPr>
          <a:xfrm>
            <a:off x="15844124" y="14468058"/>
            <a:ext cx="1411252"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Humans</a:t>
            </a:r>
          </a:p>
        </p:txBody>
      </p:sp>
      <p:cxnSp>
        <p:nvCxnSpPr>
          <p:cNvPr id="117" name="Straight Arrow Connector 116">
            <a:extLst>
              <a:ext uri="{FF2B5EF4-FFF2-40B4-BE49-F238E27FC236}">
                <a16:creationId xmlns:a16="http://schemas.microsoft.com/office/drawing/2014/main" id="{0BEE30B6-AD9C-6E5B-D214-7F3CA7714F7E}"/>
              </a:ext>
            </a:extLst>
          </p:cNvPr>
          <p:cNvCxnSpPr>
            <a:cxnSpLocks/>
            <a:stCxn id="29" idx="0"/>
            <a:endCxn id="116" idx="2"/>
          </p:cNvCxnSpPr>
          <p:nvPr/>
        </p:nvCxnSpPr>
        <p:spPr>
          <a:xfrm flipV="1">
            <a:off x="16549750" y="15033245"/>
            <a:ext cx="0" cy="654054"/>
          </a:xfrm>
          <a:prstGeom prst="straightConnector1">
            <a:avLst/>
          </a:prstGeom>
          <a:ln w="381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754F56E8-16AA-58F0-CDFB-0DD4F600EF54}"/>
              </a:ext>
            </a:extLst>
          </p:cNvPr>
          <p:cNvSpPr/>
          <p:nvPr/>
        </p:nvSpPr>
        <p:spPr>
          <a:xfrm>
            <a:off x="15849858" y="13675966"/>
            <a:ext cx="1411252" cy="637693"/>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Decision Support Questions</a:t>
            </a:r>
          </a:p>
        </p:txBody>
      </p:sp>
      <p:sp>
        <p:nvSpPr>
          <p:cNvPr id="120" name="Rectangle: Rounded Corners 119">
            <a:extLst>
              <a:ext uri="{FF2B5EF4-FFF2-40B4-BE49-F238E27FC236}">
                <a16:creationId xmlns:a16="http://schemas.microsoft.com/office/drawing/2014/main" id="{4F10A498-43CA-D3CC-A6C5-2B566DB73356}"/>
              </a:ext>
            </a:extLst>
          </p:cNvPr>
          <p:cNvSpPr/>
          <p:nvPr/>
        </p:nvSpPr>
        <p:spPr>
          <a:xfrm>
            <a:off x="20321876" y="16649165"/>
            <a:ext cx="1839868"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probabilistic reasoning agent</a:t>
            </a:r>
          </a:p>
        </p:txBody>
      </p:sp>
      <p:sp>
        <p:nvSpPr>
          <p:cNvPr id="121" name="Rectangle: Rounded Corners 120">
            <a:extLst>
              <a:ext uri="{FF2B5EF4-FFF2-40B4-BE49-F238E27FC236}">
                <a16:creationId xmlns:a16="http://schemas.microsoft.com/office/drawing/2014/main" id="{A9C18133-7BA1-AE57-FC5C-26BF1E2AF687}"/>
              </a:ext>
            </a:extLst>
          </p:cNvPr>
          <p:cNvSpPr/>
          <p:nvPr/>
        </p:nvSpPr>
        <p:spPr>
          <a:xfrm>
            <a:off x="17376812" y="15961513"/>
            <a:ext cx="1411252"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Deduction</a:t>
            </a:r>
          </a:p>
        </p:txBody>
      </p:sp>
      <p:sp>
        <p:nvSpPr>
          <p:cNvPr id="122" name="Rectangle: Rounded Corners 121">
            <a:extLst>
              <a:ext uri="{FF2B5EF4-FFF2-40B4-BE49-F238E27FC236}">
                <a16:creationId xmlns:a16="http://schemas.microsoft.com/office/drawing/2014/main" id="{9B4A8EEC-096C-D933-B034-21D029F6321A}"/>
              </a:ext>
            </a:extLst>
          </p:cNvPr>
          <p:cNvSpPr/>
          <p:nvPr/>
        </p:nvSpPr>
        <p:spPr>
          <a:xfrm>
            <a:off x="17376812" y="15307233"/>
            <a:ext cx="1411252"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Induction</a:t>
            </a:r>
          </a:p>
        </p:txBody>
      </p:sp>
      <p:sp>
        <p:nvSpPr>
          <p:cNvPr id="123" name="Rectangle: Rounded Corners 122">
            <a:extLst>
              <a:ext uri="{FF2B5EF4-FFF2-40B4-BE49-F238E27FC236}">
                <a16:creationId xmlns:a16="http://schemas.microsoft.com/office/drawing/2014/main" id="{53E8C5B4-EDB5-02DE-9F29-55F4B3037207}"/>
              </a:ext>
            </a:extLst>
          </p:cNvPr>
          <p:cNvSpPr/>
          <p:nvPr/>
        </p:nvSpPr>
        <p:spPr>
          <a:xfrm>
            <a:off x="17399156" y="14655792"/>
            <a:ext cx="1411252"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Abduction</a:t>
            </a:r>
          </a:p>
        </p:txBody>
      </p:sp>
      <p:pic>
        <p:nvPicPr>
          <p:cNvPr id="124" name="Graphic 123" descr="Database with solid fill">
            <a:extLst>
              <a:ext uri="{FF2B5EF4-FFF2-40B4-BE49-F238E27FC236}">
                <a16:creationId xmlns:a16="http://schemas.microsoft.com/office/drawing/2014/main" id="{5F81A60F-356A-0B98-7525-7A1F7FEB94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64834" y="19184821"/>
            <a:ext cx="508507" cy="508507"/>
          </a:xfrm>
          <a:prstGeom prst="rect">
            <a:avLst/>
          </a:prstGeom>
        </p:spPr>
      </p:pic>
      <p:cxnSp>
        <p:nvCxnSpPr>
          <p:cNvPr id="130" name="Straight Connector 129">
            <a:extLst>
              <a:ext uri="{FF2B5EF4-FFF2-40B4-BE49-F238E27FC236}">
                <a16:creationId xmlns:a16="http://schemas.microsoft.com/office/drawing/2014/main" id="{5A03B9FC-9B52-BC28-C832-E6FCEBB961FE}"/>
              </a:ext>
            </a:extLst>
          </p:cNvPr>
          <p:cNvCxnSpPr>
            <a:cxnSpLocks/>
            <a:endCxn id="124" idx="0"/>
          </p:cNvCxnSpPr>
          <p:nvPr/>
        </p:nvCxnSpPr>
        <p:spPr>
          <a:xfrm flipH="1">
            <a:off x="2319088" y="18418503"/>
            <a:ext cx="526481" cy="766318"/>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32" name="Straight Connector 131">
            <a:extLst>
              <a:ext uri="{FF2B5EF4-FFF2-40B4-BE49-F238E27FC236}">
                <a16:creationId xmlns:a16="http://schemas.microsoft.com/office/drawing/2014/main" id="{BD38EEB7-5DC0-EADD-31AA-B13C7B7B15BB}"/>
              </a:ext>
            </a:extLst>
          </p:cNvPr>
          <p:cNvCxnSpPr>
            <a:cxnSpLocks/>
            <a:endCxn id="124" idx="2"/>
          </p:cNvCxnSpPr>
          <p:nvPr/>
        </p:nvCxnSpPr>
        <p:spPr>
          <a:xfrm flipH="1" flipV="1">
            <a:off x="2319088" y="19693328"/>
            <a:ext cx="526481" cy="615825"/>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33" name="Straight Arrow Connector 132">
            <a:extLst>
              <a:ext uri="{FF2B5EF4-FFF2-40B4-BE49-F238E27FC236}">
                <a16:creationId xmlns:a16="http://schemas.microsoft.com/office/drawing/2014/main" id="{03B0904D-2463-0838-7BD8-4BCE1F734ED5}"/>
              </a:ext>
            </a:extLst>
          </p:cNvPr>
          <p:cNvCxnSpPr>
            <a:cxnSpLocks/>
            <a:endCxn id="120" idx="2"/>
          </p:cNvCxnSpPr>
          <p:nvPr/>
        </p:nvCxnSpPr>
        <p:spPr>
          <a:xfrm flipV="1">
            <a:off x="20209210" y="17214352"/>
            <a:ext cx="1032600" cy="739712"/>
          </a:xfrm>
          <a:prstGeom prst="straightConnector1">
            <a:avLst/>
          </a:prstGeom>
          <a:ln w="381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Rectangle: Rounded Corners 151">
            <a:extLst>
              <a:ext uri="{FF2B5EF4-FFF2-40B4-BE49-F238E27FC236}">
                <a16:creationId xmlns:a16="http://schemas.microsoft.com/office/drawing/2014/main" id="{0B6A860C-BA34-82F4-DA4D-9DE2AD864D4F}"/>
              </a:ext>
            </a:extLst>
          </p:cNvPr>
          <p:cNvSpPr/>
          <p:nvPr/>
        </p:nvSpPr>
        <p:spPr>
          <a:xfrm>
            <a:off x="22211374" y="16649165"/>
            <a:ext cx="1839868"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Beliefs update with evidence</a:t>
            </a:r>
          </a:p>
        </p:txBody>
      </p:sp>
      <p:sp>
        <p:nvSpPr>
          <p:cNvPr id="153" name="Rectangle: Rounded Corners 152">
            <a:extLst>
              <a:ext uri="{FF2B5EF4-FFF2-40B4-BE49-F238E27FC236}">
                <a16:creationId xmlns:a16="http://schemas.microsoft.com/office/drawing/2014/main" id="{9206966A-CFAD-E7A2-37DC-C83DB047F2CE}"/>
              </a:ext>
            </a:extLst>
          </p:cNvPr>
          <p:cNvSpPr/>
          <p:nvPr/>
        </p:nvSpPr>
        <p:spPr>
          <a:xfrm>
            <a:off x="21366221" y="17933888"/>
            <a:ext cx="1839868"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Traceability agent</a:t>
            </a:r>
          </a:p>
        </p:txBody>
      </p:sp>
      <p:cxnSp>
        <p:nvCxnSpPr>
          <p:cNvPr id="156" name="Straight Arrow Connector 155">
            <a:extLst>
              <a:ext uri="{FF2B5EF4-FFF2-40B4-BE49-F238E27FC236}">
                <a16:creationId xmlns:a16="http://schemas.microsoft.com/office/drawing/2014/main" id="{7E188530-292F-48AA-C2C7-41722B6D057C}"/>
              </a:ext>
            </a:extLst>
          </p:cNvPr>
          <p:cNvCxnSpPr>
            <a:cxnSpLocks/>
            <a:endCxn id="153" idx="1"/>
          </p:cNvCxnSpPr>
          <p:nvPr/>
        </p:nvCxnSpPr>
        <p:spPr>
          <a:xfrm flipV="1">
            <a:off x="20436572" y="18216482"/>
            <a:ext cx="929649" cy="149574"/>
          </a:xfrm>
          <a:prstGeom prst="straightConnector1">
            <a:avLst/>
          </a:prstGeom>
          <a:ln w="381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7" name="Rectangle: Rounded Corners 156">
            <a:extLst>
              <a:ext uri="{FF2B5EF4-FFF2-40B4-BE49-F238E27FC236}">
                <a16:creationId xmlns:a16="http://schemas.microsoft.com/office/drawing/2014/main" id="{416A1996-CCB7-443C-68BE-46DF548DDA98}"/>
              </a:ext>
            </a:extLst>
          </p:cNvPr>
          <p:cNvSpPr/>
          <p:nvPr/>
        </p:nvSpPr>
        <p:spPr>
          <a:xfrm>
            <a:off x="22844292" y="19231992"/>
            <a:ext cx="1786076"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automated consistency checks</a:t>
            </a:r>
          </a:p>
        </p:txBody>
      </p:sp>
      <p:sp>
        <p:nvSpPr>
          <p:cNvPr id="158" name="Rectangle: Rounded Corners 157">
            <a:extLst>
              <a:ext uri="{FF2B5EF4-FFF2-40B4-BE49-F238E27FC236}">
                <a16:creationId xmlns:a16="http://schemas.microsoft.com/office/drawing/2014/main" id="{2E5CDD7D-F1B5-FB17-E3FD-7F1696042136}"/>
              </a:ext>
            </a:extLst>
          </p:cNvPr>
          <p:cNvSpPr/>
          <p:nvPr/>
        </p:nvSpPr>
        <p:spPr>
          <a:xfrm>
            <a:off x="21366221" y="19240126"/>
            <a:ext cx="1411252"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a:t>
            </a:r>
          </a:p>
        </p:txBody>
      </p:sp>
      <p:cxnSp>
        <p:nvCxnSpPr>
          <p:cNvPr id="160" name="Straight Arrow Connector 159">
            <a:extLst>
              <a:ext uri="{FF2B5EF4-FFF2-40B4-BE49-F238E27FC236}">
                <a16:creationId xmlns:a16="http://schemas.microsoft.com/office/drawing/2014/main" id="{EBBF84CC-F96C-ABF9-4F02-3921C5679769}"/>
              </a:ext>
            </a:extLst>
          </p:cNvPr>
          <p:cNvCxnSpPr>
            <a:cxnSpLocks/>
            <a:endCxn id="158" idx="1"/>
          </p:cNvCxnSpPr>
          <p:nvPr/>
        </p:nvCxnSpPr>
        <p:spPr>
          <a:xfrm>
            <a:off x="20694621" y="19522720"/>
            <a:ext cx="671600" cy="0"/>
          </a:xfrm>
          <a:prstGeom prst="straightConnector1">
            <a:avLst/>
          </a:prstGeom>
          <a:ln w="381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Rectangle: Rounded Corners 164">
            <a:extLst>
              <a:ext uri="{FF2B5EF4-FFF2-40B4-BE49-F238E27FC236}">
                <a16:creationId xmlns:a16="http://schemas.microsoft.com/office/drawing/2014/main" id="{84404511-89D3-C299-0B3A-87D98BAE3D1D}"/>
              </a:ext>
            </a:extLst>
          </p:cNvPr>
          <p:cNvSpPr/>
          <p:nvPr/>
        </p:nvSpPr>
        <p:spPr>
          <a:xfrm>
            <a:off x="21117930" y="20554002"/>
            <a:ext cx="1411252"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Resolution Agents</a:t>
            </a:r>
          </a:p>
        </p:txBody>
      </p:sp>
      <p:cxnSp>
        <p:nvCxnSpPr>
          <p:cNvPr id="166" name="Straight Arrow Connector 165">
            <a:extLst>
              <a:ext uri="{FF2B5EF4-FFF2-40B4-BE49-F238E27FC236}">
                <a16:creationId xmlns:a16="http://schemas.microsoft.com/office/drawing/2014/main" id="{ABF61E56-016E-A4DF-AB26-30F4D81B611D}"/>
              </a:ext>
            </a:extLst>
          </p:cNvPr>
          <p:cNvCxnSpPr>
            <a:cxnSpLocks/>
            <a:endCxn id="33" idx="3"/>
          </p:cNvCxnSpPr>
          <p:nvPr/>
        </p:nvCxnSpPr>
        <p:spPr>
          <a:xfrm flipH="1" flipV="1">
            <a:off x="13664556" y="20071208"/>
            <a:ext cx="1934141" cy="672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7F65C65-6DE9-1DDE-E7EC-E91FDF31EA44}"/>
              </a:ext>
            </a:extLst>
          </p:cNvPr>
          <p:cNvCxnSpPr>
            <a:cxnSpLocks/>
            <a:stCxn id="33" idx="1"/>
            <a:endCxn id="31" idx="3"/>
          </p:cNvCxnSpPr>
          <p:nvPr/>
        </p:nvCxnSpPr>
        <p:spPr>
          <a:xfrm flipH="1" flipV="1">
            <a:off x="8993728" y="20070144"/>
            <a:ext cx="2664842" cy="106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F1E5594-6A48-7F26-D6CE-07E20ACCFD2C}"/>
              </a:ext>
            </a:extLst>
          </p:cNvPr>
          <p:cNvCxnSpPr>
            <a:cxnSpLocks/>
            <a:stCxn id="31" idx="1"/>
          </p:cNvCxnSpPr>
          <p:nvPr/>
        </p:nvCxnSpPr>
        <p:spPr>
          <a:xfrm flipH="1">
            <a:off x="6381430" y="20070144"/>
            <a:ext cx="875957" cy="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Rectangle: Rounded Corners 169">
            <a:extLst>
              <a:ext uri="{FF2B5EF4-FFF2-40B4-BE49-F238E27FC236}">
                <a16:creationId xmlns:a16="http://schemas.microsoft.com/office/drawing/2014/main" id="{CB712ADC-B873-364D-AEBD-0BBB6851F3B8}"/>
              </a:ext>
            </a:extLst>
          </p:cNvPr>
          <p:cNvSpPr/>
          <p:nvPr/>
        </p:nvSpPr>
        <p:spPr>
          <a:xfrm>
            <a:off x="20412304" y="21640772"/>
            <a:ext cx="1411252"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Knowledge-based Agent</a:t>
            </a:r>
          </a:p>
        </p:txBody>
      </p:sp>
      <p:cxnSp>
        <p:nvCxnSpPr>
          <p:cNvPr id="171" name="Straight Arrow Connector 170">
            <a:extLst>
              <a:ext uri="{FF2B5EF4-FFF2-40B4-BE49-F238E27FC236}">
                <a16:creationId xmlns:a16="http://schemas.microsoft.com/office/drawing/2014/main" id="{EFC53A7C-30FC-A64B-A79F-285045CA3049}"/>
              </a:ext>
            </a:extLst>
          </p:cNvPr>
          <p:cNvCxnSpPr>
            <a:cxnSpLocks/>
            <a:endCxn id="165" idx="1"/>
          </p:cNvCxnSpPr>
          <p:nvPr/>
        </p:nvCxnSpPr>
        <p:spPr>
          <a:xfrm>
            <a:off x="20227706" y="20826620"/>
            <a:ext cx="890224" cy="9976"/>
          </a:xfrm>
          <a:prstGeom prst="straightConnector1">
            <a:avLst/>
          </a:prstGeom>
          <a:ln w="381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408C4F0-FC24-4B43-4916-CCC4ADBF7CAB}"/>
              </a:ext>
            </a:extLst>
          </p:cNvPr>
          <p:cNvCxnSpPr>
            <a:cxnSpLocks/>
            <a:endCxn id="170" idx="1"/>
          </p:cNvCxnSpPr>
          <p:nvPr/>
        </p:nvCxnSpPr>
        <p:spPr>
          <a:xfrm>
            <a:off x="19257386" y="21640772"/>
            <a:ext cx="1154918" cy="282594"/>
          </a:xfrm>
          <a:prstGeom prst="straightConnector1">
            <a:avLst/>
          </a:prstGeom>
          <a:ln w="381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E1517BCF-976D-488E-55A1-FD7AADFF8FC3}"/>
              </a:ext>
            </a:extLst>
          </p:cNvPr>
          <p:cNvSpPr txBox="1"/>
          <p:nvPr/>
        </p:nvSpPr>
        <p:spPr>
          <a:xfrm>
            <a:off x="3227539" y="20480992"/>
            <a:ext cx="3311977" cy="369332"/>
          </a:xfrm>
          <a:prstGeom prst="rect">
            <a:avLst/>
          </a:prstGeom>
          <a:noFill/>
        </p:spPr>
        <p:txBody>
          <a:bodyPr wrap="square" rtlCol="0">
            <a:spAutoFit/>
          </a:bodyPr>
          <a:lstStyle/>
          <a:p>
            <a:pPr algn="ctr"/>
            <a:r>
              <a:rPr lang="en-US" b="1" dirty="0"/>
              <a:t>System Control Model </a:t>
            </a:r>
          </a:p>
        </p:txBody>
      </p:sp>
      <p:sp>
        <p:nvSpPr>
          <p:cNvPr id="177" name="TextBox 176">
            <a:extLst>
              <a:ext uri="{FF2B5EF4-FFF2-40B4-BE49-F238E27FC236}">
                <a16:creationId xmlns:a16="http://schemas.microsoft.com/office/drawing/2014/main" id="{730BA06B-F508-4C25-4104-7750BBDE8C8C}"/>
              </a:ext>
            </a:extLst>
          </p:cNvPr>
          <p:cNvSpPr txBox="1"/>
          <p:nvPr/>
        </p:nvSpPr>
        <p:spPr>
          <a:xfrm>
            <a:off x="16717912" y="22133934"/>
            <a:ext cx="3311977" cy="646331"/>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lang="en-US" b="1" dirty="0"/>
              <a:t>Ontology-Based Dynamic Knowledge Graph</a:t>
            </a:r>
          </a:p>
        </p:txBody>
      </p:sp>
      <p:sp>
        <p:nvSpPr>
          <p:cNvPr id="178" name="Rectangle: Rounded Corners 177">
            <a:extLst>
              <a:ext uri="{FF2B5EF4-FFF2-40B4-BE49-F238E27FC236}">
                <a16:creationId xmlns:a16="http://schemas.microsoft.com/office/drawing/2014/main" id="{F9B919CF-14E6-A5BD-79FA-5E984E2E344D}"/>
              </a:ext>
            </a:extLst>
          </p:cNvPr>
          <p:cNvSpPr/>
          <p:nvPr/>
        </p:nvSpPr>
        <p:spPr>
          <a:xfrm>
            <a:off x="19136851" y="22682489"/>
            <a:ext cx="1786076" cy="56518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Online Learning</a:t>
            </a:r>
          </a:p>
        </p:txBody>
      </p:sp>
      <p:pic>
        <p:nvPicPr>
          <p:cNvPr id="185" name="Picture 184">
            <a:extLst>
              <a:ext uri="{FF2B5EF4-FFF2-40B4-BE49-F238E27FC236}">
                <a16:creationId xmlns:a16="http://schemas.microsoft.com/office/drawing/2014/main" id="{0DD34E9F-B198-2626-86F4-8A4EAA9D4F7B}"/>
              </a:ext>
            </a:extLst>
          </p:cNvPr>
          <p:cNvPicPr>
            <a:picLocks noChangeAspect="1"/>
          </p:cNvPicPr>
          <p:nvPr/>
        </p:nvPicPr>
        <p:blipFill>
          <a:blip r:embed="rId7"/>
          <a:stretch>
            <a:fillRect/>
          </a:stretch>
        </p:blipFill>
        <p:spPr>
          <a:xfrm>
            <a:off x="2890702" y="18382650"/>
            <a:ext cx="3479878" cy="1963218"/>
          </a:xfrm>
          <a:prstGeom prst="rect">
            <a:avLst/>
          </a:prstGeom>
          <a:ln>
            <a:solidFill>
              <a:schemeClr val="bg1">
                <a:lumMod val="85000"/>
              </a:schemeClr>
            </a:solidFill>
          </a:ln>
        </p:spPr>
      </p:pic>
      <p:cxnSp>
        <p:nvCxnSpPr>
          <p:cNvPr id="179" name="Straight Arrow Connector 178">
            <a:extLst>
              <a:ext uri="{FF2B5EF4-FFF2-40B4-BE49-F238E27FC236}">
                <a16:creationId xmlns:a16="http://schemas.microsoft.com/office/drawing/2014/main" id="{84E1AF2C-D47F-BC6D-AB37-3D446AA41137}"/>
              </a:ext>
            </a:extLst>
          </p:cNvPr>
          <p:cNvCxnSpPr>
            <a:stCxn id="27" idx="0"/>
            <a:endCxn id="20" idx="2"/>
          </p:cNvCxnSpPr>
          <p:nvPr/>
        </p:nvCxnSpPr>
        <p:spPr>
          <a:xfrm flipV="1">
            <a:off x="8339934" y="7982179"/>
            <a:ext cx="0" cy="606783"/>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160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FB38CD-9775-4F21-D4CA-428CEE0B2AE7}"/>
              </a:ext>
            </a:extLst>
          </p:cNvPr>
          <p:cNvSpPr/>
          <p:nvPr/>
        </p:nvSpPr>
        <p:spPr>
          <a:xfrm>
            <a:off x="3394710" y="4617720"/>
            <a:ext cx="1737360" cy="3166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9BAD38F3-1991-7F48-C647-77611A70601C}"/>
              </a:ext>
            </a:extLst>
          </p:cNvPr>
          <p:cNvCxnSpPr/>
          <p:nvPr/>
        </p:nvCxnSpPr>
        <p:spPr>
          <a:xfrm>
            <a:off x="5509260" y="5074920"/>
            <a:ext cx="2297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3D7CDCE-A0A3-C049-B1EC-D713EB8A3504}"/>
              </a:ext>
            </a:extLst>
          </p:cNvPr>
          <p:cNvSpPr/>
          <p:nvPr/>
        </p:nvSpPr>
        <p:spPr>
          <a:xfrm>
            <a:off x="8183880" y="4560570"/>
            <a:ext cx="173736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Percept System</a:t>
            </a:r>
          </a:p>
        </p:txBody>
      </p:sp>
    </p:spTree>
    <p:extLst>
      <p:ext uri="{BB962C8B-B14F-4D97-AF65-F5344CB8AC3E}">
        <p14:creationId xmlns:p14="http://schemas.microsoft.com/office/powerpoint/2010/main" val="64950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aper with writing on it&#10;&#10;Description automatically generated">
            <a:extLst>
              <a:ext uri="{FF2B5EF4-FFF2-40B4-BE49-F238E27FC236}">
                <a16:creationId xmlns:a16="http://schemas.microsoft.com/office/drawing/2014/main" id="{BF5CAC63-CE9E-7C34-B3C0-F18E0C9D0DC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290" y="6471073"/>
            <a:ext cx="5943600" cy="7924800"/>
          </a:xfrm>
          <a:prstGeom prst="rect">
            <a:avLst/>
          </a:prstGeom>
          <a:noFill/>
          <a:ln>
            <a:noFill/>
          </a:ln>
        </p:spPr>
      </p:pic>
      <p:grpSp>
        <p:nvGrpSpPr>
          <p:cNvPr id="40" name="Group 39">
            <a:extLst>
              <a:ext uri="{FF2B5EF4-FFF2-40B4-BE49-F238E27FC236}">
                <a16:creationId xmlns:a16="http://schemas.microsoft.com/office/drawing/2014/main" id="{D98B5515-0849-9550-3977-B91B716DBD25}"/>
              </a:ext>
            </a:extLst>
          </p:cNvPr>
          <p:cNvGrpSpPr/>
          <p:nvPr/>
        </p:nvGrpSpPr>
        <p:grpSpPr>
          <a:xfrm>
            <a:off x="18375645" y="8887768"/>
            <a:ext cx="1277957" cy="1397872"/>
            <a:chOff x="11723571" y="7621604"/>
            <a:chExt cx="3043184" cy="3328737"/>
          </a:xfrm>
        </p:grpSpPr>
        <p:sp>
          <p:nvSpPr>
            <p:cNvPr id="3" name="Oval 2">
              <a:extLst>
                <a:ext uri="{FF2B5EF4-FFF2-40B4-BE49-F238E27FC236}">
                  <a16:creationId xmlns:a16="http://schemas.microsoft.com/office/drawing/2014/main" id="{A9ACC619-911B-45D7-5D58-AA43BDB7274F}"/>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53C1C7B-AFC2-70B4-6F17-4D2477D10765}"/>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73EA712-129F-D41E-D5AA-E4B93C377DBE}"/>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7935A25-FCAB-5251-756F-78AED3D5C970}"/>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1D500EB-B973-D2BE-7A1C-778ED9F06FC3}"/>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1EA32A-016F-964E-F5D4-54F5F3D7F03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64EEE7B1-C9B7-B60F-2C9F-FE06A1A7B5B9}"/>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970910F-4832-8AF9-8E53-D74605B92AC1}"/>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8" name="Straight Connector 17">
              <a:extLst>
                <a:ext uri="{FF2B5EF4-FFF2-40B4-BE49-F238E27FC236}">
                  <a16:creationId xmlns:a16="http://schemas.microsoft.com/office/drawing/2014/main" id="{1679C367-BBA3-6C0F-4685-3CEBF8DC05FF}"/>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1" name="Straight Connector 20">
              <a:extLst>
                <a:ext uri="{FF2B5EF4-FFF2-40B4-BE49-F238E27FC236}">
                  <a16:creationId xmlns:a16="http://schemas.microsoft.com/office/drawing/2014/main" id="{2DFCDCF4-B35A-A4AF-49B0-AB6935541D12}"/>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641682D4-7CE1-BBF3-C946-EAA5B26F6815}"/>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4090E45C-AFDC-2E63-918C-9CC934E75324}"/>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32" name="Straight Connector 31">
              <a:extLst>
                <a:ext uri="{FF2B5EF4-FFF2-40B4-BE49-F238E27FC236}">
                  <a16:creationId xmlns:a16="http://schemas.microsoft.com/office/drawing/2014/main" id="{07DE4919-B02F-DFCC-7AA4-B05D0E92B9D1}"/>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35" name="Oval 34">
              <a:extLst>
                <a:ext uri="{FF2B5EF4-FFF2-40B4-BE49-F238E27FC236}">
                  <a16:creationId xmlns:a16="http://schemas.microsoft.com/office/drawing/2014/main" id="{833BD667-73C6-110D-EF6A-AA800A5AD60B}"/>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19599926-0992-C0A8-7DA5-C193E8157984}"/>
                </a:ext>
              </a:extLst>
            </p:cNvPr>
            <p:cNvCxnSpPr>
              <a:cxnSpLocks/>
              <a:stCxn id="35"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pic>
        <p:nvPicPr>
          <p:cNvPr id="42" name="Picture 41" descr="A computer screen shot of a diagram&#10;&#10;Description automatically generated">
            <a:extLst>
              <a:ext uri="{FF2B5EF4-FFF2-40B4-BE49-F238E27FC236}">
                <a16:creationId xmlns:a16="http://schemas.microsoft.com/office/drawing/2014/main" id="{D5CEA45A-BE2D-C778-06EA-6C60B9855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890" y="8422275"/>
            <a:ext cx="2377775" cy="1397872"/>
          </a:xfrm>
          <a:prstGeom prst="rect">
            <a:avLst/>
          </a:prstGeom>
        </p:spPr>
      </p:pic>
      <p:pic>
        <p:nvPicPr>
          <p:cNvPr id="44" name="Picture 43" descr="A black and white drawing of a drone&#10;&#10;Description automatically generated">
            <a:extLst>
              <a:ext uri="{FF2B5EF4-FFF2-40B4-BE49-F238E27FC236}">
                <a16:creationId xmlns:a16="http://schemas.microsoft.com/office/drawing/2014/main" id="{C5A55EF1-1C27-F57E-17EA-9ACD53E3C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890" y="10151214"/>
            <a:ext cx="2345801" cy="1268199"/>
          </a:xfrm>
          <a:prstGeom prst="rect">
            <a:avLst/>
          </a:prstGeom>
        </p:spPr>
      </p:pic>
      <p:pic>
        <p:nvPicPr>
          <p:cNvPr id="46" name="Picture 45">
            <a:extLst>
              <a:ext uri="{FF2B5EF4-FFF2-40B4-BE49-F238E27FC236}">
                <a16:creationId xmlns:a16="http://schemas.microsoft.com/office/drawing/2014/main" id="{6E675DDE-2F8D-6D52-11C3-B8CFCB84F02B}"/>
              </a:ext>
            </a:extLst>
          </p:cNvPr>
          <p:cNvPicPr>
            <a:picLocks noChangeAspect="1"/>
          </p:cNvPicPr>
          <p:nvPr/>
        </p:nvPicPr>
        <p:blipFill>
          <a:blip r:embed="rId5"/>
          <a:stretch>
            <a:fillRect/>
          </a:stretch>
        </p:blipFill>
        <p:spPr>
          <a:xfrm>
            <a:off x="7984890" y="11635316"/>
            <a:ext cx="2331742" cy="2529178"/>
          </a:xfrm>
          <a:prstGeom prst="rect">
            <a:avLst/>
          </a:prstGeom>
          <a:ln>
            <a:solidFill>
              <a:schemeClr val="bg1">
                <a:lumMod val="75000"/>
              </a:schemeClr>
            </a:solidFill>
          </a:ln>
        </p:spPr>
      </p:pic>
      <p:pic>
        <p:nvPicPr>
          <p:cNvPr id="48" name="Picture 47">
            <a:extLst>
              <a:ext uri="{FF2B5EF4-FFF2-40B4-BE49-F238E27FC236}">
                <a16:creationId xmlns:a16="http://schemas.microsoft.com/office/drawing/2014/main" id="{4C8FE01F-FD7B-D45C-A7E3-7C99570F05DA}"/>
              </a:ext>
            </a:extLst>
          </p:cNvPr>
          <p:cNvPicPr>
            <a:picLocks noChangeAspect="1"/>
          </p:cNvPicPr>
          <p:nvPr/>
        </p:nvPicPr>
        <p:blipFill>
          <a:blip r:embed="rId6"/>
          <a:stretch>
            <a:fillRect/>
          </a:stretch>
        </p:blipFill>
        <p:spPr>
          <a:xfrm>
            <a:off x="7155821" y="14258087"/>
            <a:ext cx="3998253" cy="1803179"/>
          </a:xfrm>
          <a:prstGeom prst="rect">
            <a:avLst/>
          </a:prstGeom>
          <a:ln>
            <a:solidFill>
              <a:schemeClr val="bg1">
                <a:lumMod val="75000"/>
              </a:schemeClr>
            </a:solidFill>
          </a:ln>
        </p:spPr>
      </p:pic>
      <p:sp>
        <p:nvSpPr>
          <p:cNvPr id="50" name="Rectangle: Rounded Corners 49">
            <a:extLst>
              <a:ext uri="{FF2B5EF4-FFF2-40B4-BE49-F238E27FC236}">
                <a16:creationId xmlns:a16="http://schemas.microsoft.com/office/drawing/2014/main" id="{97396950-C089-675B-4CA7-514083FA3C0F}"/>
              </a:ext>
            </a:extLst>
          </p:cNvPr>
          <p:cNvSpPr/>
          <p:nvPr/>
        </p:nvSpPr>
        <p:spPr>
          <a:xfrm>
            <a:off x="11607665" y="10451056"/>
            <a:ext cx="1490268" cy="471523"/>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54BBF3B0-B8B1-3F21-3303-6765F8BA66CC}"/>
              </a:ext>
            </a:extLst>
          </p:cNvPr>
          <p:cNvSpPr/>
          <p:nvPr/>
        </p:nvSpPr>
        <p:spPr>
          <a:xfrm>
            <a:off x="11561632" y="12356056"/>
            <a:ext cx="1490268" cy="471523"/>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60A84129-18D9-29ED-586D-23A317BE6C70}"/>
              </a:ext>
            </a:extLst>
          </p:cNvPr>
          <p:cNvSpPr/>
          <p:nvPr/>
        </p:nvSpPr>
        <p:spPr>
          <a:xfrm>
            <a:off x="11561632" y="14785990"/>
            <a:ext cx="1490268" cy="471523"/>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56140BD-6CD3-2A90-3987-2FD016A72499}"/>
              </a:ext>
            </a:extLst>
          </p:cNvPr>
          <p:cNvSpPr txBox="1"/>
          <p:nvPr/>
        </p:nvSpPr>
        <p:spPr>
          <a:xfrm>
            <a:off x="13985240" y="8864600"/>
            <a:ext cx="2417011" cy="261610"/>
          </a:xfrm>
          <a:prstGeom prst="rect">
            <a:avLst/>
          </a:prstGeom>
          <a:noFill/>
        </p:spPr>
        <p:txBody>
          <a:bodyPr wrap="square" rtlCol="0">
            <a:spAutoFit/>
          </a:bodyPr>
          <a:lstStyle/>
          <a:p>
            <a:pPr algn="ctr"/>
            <a:r>
              <a:rPr lang="fr-FR" sz="1100" dirty="0" err="1"/>
              <a:t>contains</a:t>
            </a:r>
            <a:r>
              <a:rPr lang="fr-FR" sz="1100" dirty="0"/>
              <a:t>(</a:t>
            </a:r>
            <a:r>
              <a:rPr lang="fr-FR" sz="1100" dirty="0" err="1"/>
              <a:t>Env</a:t>
            </a:r>
            <a:r>
              <a:rPr lang="fr-FR" sz="1100" dirty="0"/>
              <a:t>, S) ∧ </a:t>
            </a:r>
            <a:r>
              <a:rPr lang="fr-FR" sz="1100" dirty="0" err="1"/>
              <a:t>contains</a:t>
            </a:r>
            <a:r>
              <a:rPr lang="fr-FR" sz="1100" dirty="0"/>
              <a:t>(</a:t>
            </a:r>
            <a:r>
              <a:rPr lang="fr-FR" sz="1100" dirty="0" err="1"/>
              <a:t>Env</a:t>
            </a:r>
            <a:r>
              <a:rPr lang="fr-FR" sz="1100" dirty="0"/>
              <a:t>, Ext) </a:t>
            </a:r>
            <a:endParaRPr lang="en-US" sz="1100" dirty="0"/>
          </a:p>
        </p:txBody>
      </p:sp>
      <p:sp>
        <p:nvSpPr>
          <p:cNvPr id="55" name="TextBox 54">
            <a:extLst>
              <a:ext uri="{FF2B5EF4-FFF2-40B4-BE49-F238E27FC236}">
                <a16:creationId xmlns:a16="http://schemas.microsoft.com/office/drawing/2014/main" id="{A178D437-EF6C-F207-1BAD-E381E696CE43}"/>
              </a:ext>
            </a:extLst>
          </p:cNvPr>
          <p:cNvSpPr txBox="1"/>
          <p:nvPr/>
        </p:nvSpPr>
        <p:spPr>
          <a:xfrm>
            <a:off x="13510322" y="9135119"/>
            <a:ext cx="3428509" cy="261610"/>
          </a:xfrm>
          <a:prstGeom prst="rect">
            <a:avLst/>
          </a:prstGeom>
          <a:noFill/>
        </p:spPr>
        <p:txBody>
          <a:bodyPr wrap="square">
            <a:spAutoFit/>
          </a:bodyPr>
          <a:lstStyle/>
          <a:p>
            <a:pPr algn="ctr"/>
            <a:r>
              <a:rPr lang="en-US" sz="1100" dirty="0"/>
              <a:t>∀x (selected(x) ∧ contains(S, x) → input(x, VM))</a:t>
            </a:r>
          </a:p>
        </p:txBody>
      </p:sp>
      <p:cxnSp>
        <p:nvCxnSpPr>
          <p:cNvPr id="57" name="Straight Arrow Connector 56">
            <a:extLst>
              <a:ext uri="{FF2B5EF4-FFF2-40B4-BE49-F238E27FC236}">
                <a16:creationId xmlns:a16="http://schemas.microsoft.com/office/drawing/2014/main" id="{899EDDED-6280-61D7-0E8A-F43F63B46639}"/>
              </a:ext>
            </a:extLst>
          </p:cNvPr>
          <p:cNvCxnSpPr/>
          <p:nvPr/>
        </p:nvCxnSpPr>
        <p:spPr>
          <a:xfrm>
            <a:off x="13277850" y="9060638"/>
            <a:ext cx="438150"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E8B2549-B6F6-1883-2BD1-25CE7EB0854B}"/>
              </a:ext>
            </a:extLst>
          </p:cNvPr>
          <p:cNvCxnSpPr/>
          <p:nvPr/>
        </p:nvCxnSpPr>
        <p:spPr>
          <a:xfrm>
            <a:off x="10864850" y="9060638"/>
            <a:ext cx="438150"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881F252E-FFB6-0E84-89BF-28C52F292277}"/>
              </a:ext>
            </a:extLst>
          </p:cNvPr>
          <p:cNvGrpSpPr/>
          <p:nvPr/>
        </p:nvGrpSpPr>
        <p:grpSpPr>
          <a:xfrm>
            <a:off x="7315218" y="3550093"/>
            <a:ext cx="3987782" cy="2398320"/>
            <a:chOff x="7315217" y="3550092"/>
            <a:chExt cx="6481817" cy="2994023"/>
          </a:xfrm>
        </p:grpSpPr>
        <p:sp>
          <p:nvSpPr>
            <p:cNvPr id="59" name="Rectangle: Rounded Corners 58">
              <a:extLst>
                <a:ext uri="{FF2B5EF4-FFF2-40B4-BE49-F238E27FC236}">
                  <a16:creationId xmlns:a16="http://schemas.microsoft.com/office/drawing/2014/main" id="{15BD69A4-373F-92B7-1435-5604C82924AB}"/>
                </a:ext>
              </a:extLst>
            </p:cNvPr>
            <p:cNvSpPr/>
            <p:nvPr/>
          </p:nvSpPr>
          <p:spPr>
            <a:xfrm>
              <a:off x="12306766" y="4907791"/>
              <a:ext cx="1490268" cy="471523"/>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LLM</a:t>
              </a:r>
            </a:p>
          </p:txBody>
        </p:sp>
        <p:sp>
          <p:nvSpPr>
            <p:cNvPr id="60" name="Rectangle: Rounded Corners 59">
              <a:extLst>
                <a:ext uri="{FF2B5EF4-FFF2-40B4-BE49-F238E27FC236}">
                  <a16:creationId xmlns:a16="http://schemas.microsoft.com/office/drawing/2014/main" id="{F77D9861-9628-ABC1-C976-63D426D53C50}"/>
                </a:ext>
              </a:extLst>
            </p:cNvPr>
            <p:cNvSpPr/>
            <p:nvPr/>
          </p:nvSpPr>
          <p:spPr>
            <a:xfrm>
              <a:off x="9742871" y="6072592"/>
              <a:ext cx="2104483" cy="471523"/>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Visual Generative Model</a:t>
              </a:r>
            </a:p>
          </p:txBody>
        </p:sp>
        <p:sp>
          <p:nvSpPr>
            <p:cNvPr id="65" name="Rectangle: Rounded Corners 64">
              <a:extLst>
                <a:ext uri="{FF2B5EF4-FFF2-40B4-BE49-F238E27FC236}">
                  <a16:creationId xmlns:a16="http://schemas.microsoft.com/office/drawing/2014/main" id="{9BEA9B01-F6BE-B4B3-1DC6-A258FCB1F5A6}"/>
                </a:ext>
              </a:extLst>
            </p:cNvPr>
            <p:cNvSpPr/>
            <p:nvPr/>
          </p:nvSpPr>
          <p:spPr>
            <a:xfrm>
              <a:off x="11428212" y="3550092"/>
              <a:ext cx="2061838" cy="511215"/>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Robotic Process Automation</a:t>
              </a:r>
            </a:p>
          </p:txBody>
        </p:sp>
        <p:sp>
          <p:nvSpPr>
            <p:cNvPr id="68" name="Rectangle: Rounded Corners 67">
              <a:extLst>
                <a:ext uri="{FF2B5EF4-FFF2-40B4-BE49-F238E27FC236}">
                  <a16:creationId xmlns:a16="http://schemas.microsoft.com/office/drawing/2014/main" id="{66584C0C-7B82-CA2B-DEC4-19DC40D7675D}"/>
                </a:ext>
              </a:extLst>
            </p:cNvPr>
            <p:cNvSpPr/>
            <p:nvPr/>
          </p:nvSpPr>
          <p:spPr>
            <a:xfrm>
              <a:off x="7315217" y="4738208"/>
              <a:ext cx="2133058" cy="471523"/>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Non-Visual Desktop Access</a:t>
              </a:r>
            </a:p>
          </p:txBody>
        </p:sp>
        <p:sp>
          <p:nvSpPr>
            <p:cNvPr id="69" name="Rectangle: Rounded Corners 68">
              <a:extLst>
                <a:ext uri="{FF2B5EF4-FFF2-40B4-BE49-F238E27FC236}">
                  <a16:creationId xmlns:a16="http://schemas.microsoft.com/office/drawing/2014/main" id="{3C8363D1-1BA5-DD5F-7CB5-91DE895E8B7A}"/>
                </a:ext>
              </a:extLst>
            </p:cNvPr>
            <p:cNvSpPr/>
            <p:nvPr/>
          </p:nvSpPr>
          <p:spPr>
            <a:xfrm>
              <a:off x="7315217" y="6033903"/>
              <a:ext cx="2133058" cy="471523"/>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Segment Everything Model</a:t>
              </a:r>
            </a:p>
          </p:txBody>
        </p:sp>
        <p:sp>
          <p:nvSpPr>
            <p:cNvPr id="70" name="Rectangle: Rounded Corners 69">
              <a:extLst>
                <a:ext uri="{FF2B5EF4-FFF2-40B4-BE49-F238E27FC236}">
                  <a16:creationId xmlns:a16="http://schemas.microsoft.com/office/drawing/2014/main" id="{DEC20AAC-03A6-DC50-6455-6609DC621EC5}"/>
                </a:ext>
              </a:extLst>
            </p:cNvPr>
            <p:cNvSpPr/>
            <p:nvPr/>
          </p:nvSpPr>
          <p:spPr>
            <a:xfrm>
              <a:off x="9143492" y="3550092"/>
              <a:ext cx="2133058" cy="549904"/>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UI Test Automation Tool</a:t>
              </a:r>
            </a:p>
          </p:txBody>
        </p:sp>
        <p:sp>
          <p:nvSpPr>
            <p:cNvPr id="71" name="Rectangle: Rounded Corners 70">
              <a:extLst>
                <a:ext uri="{FF2B5EF4-FFF2-40B4-BE49-F238E27FC236}">
                  <a16:creationId xmlns:a16="http://schemas.microsoft.com/office/drawing/2014/main" id="{E05FAE90-09B3-6CF2-356C-8CEAAE7CEDE5}"/>
                </a:ext>
              </a:extLst>
            </p:cNvPr>
            <p:cNvSpPr/>
            <p:nvPr/>
          </p:nvSpPr>
          <p:spPr>
            <a:xfrm>
              <a:off x="9742871" y="5476340"/>
              <a:ext cx="2133058" cy="471523"/>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Optical Character Recognition</a:t>
              </a:r>
            </a:p>
          </p:txBody>
        </p:sp>
      </p:grpSp>
      <p:grpSp>
        <p:nvGrpSpPr>
          <p:cNvPr id="9" name="Group 8">
            <a:extLst>
              <a:ext uri="{FF2B5EF4-FFF2-40B4-BE49-F238E27FC236}">
                <a16:creationId xmlns:a16="http://schemas.microsoft.com/office/drawing/2014/main" id="{94957EF1-3ADB-59F1-4C25-A925EB7F02C2}"/>
              </a:ext>
            </a:extLst>
          </p:cNvPr>
          <p:cNvGrpSpPr/>
          <p:nvPr/>
        </p:nvGrpSpPr>
        <p:grpSpPr>
          <a:xfrm>
            <a:off x="21162259" y="9964860"/>
            <a:ext cx="2479279" cy="2711918"/>
            <a:chOff x="11723571" y="7621604"/>
            <a:chExt cx="3043184" cy="3328737"/>
          </a:xfrm>
        </p:grpSpPr>
        <p:sp>
          <p:nvSpPr>
            <p:cNvPr id="11" name="Oval 10">
              <a:extLst>
                <a:ext uri="{FF2B5EF4-FFF2-40B4-BE49-F238E27FC236}">
                  <a16:creationId xmlns:a16="http://schemas.microsoft.com/office/drawing/2014/main" id="{7F82D03C-4F8F-46CD-7B46-83C6415A0DC3}"/>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3184A9-FB55-EBC8-C5C4-C630FA15C146}"/>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37CAABD-417B-2FB4-D211-5321B0BC199E}"/>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3CCBEDF-21E8-34A2-47E4-D111DD9B3BCD}"/>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A6A27A-8064-54A3-6DB2-2A02E45C4079}"/>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0ECCA44-49EE-39C7-04A1-43252B78B180}"/>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32AADAD-B3C6-E988-FA3C-BC1B87EE6CAF}"/>
                </a:ext>
              </a:extLst>
            </p:cNvPr>
            <p:cNvCxnSpPr>
              <a:cxnSpLocks/>
              <a:stCxn id="11" idx="7"/>
              <a:endCxn id="14"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0037DFAB-B907-F42E-759A-B62B018CB916}"/>
                </a:ext>
              </a:extLst>
            </p:cNvPr>
            <p:cNvCxnSpPr>
              <a:cxnSpLocks/>
              <a:stCxn id="12" idx="5"/>
              <a:endCxn id="13"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730E1C1D-D0C1-283E-2145-0D3FEB24E418}"/>
                </a:ext>
              </a:extLst>
            </p:cNvPr>
            <p:cNvCxnSpPr>
              <a:cxnSpLocks/>
              <a:stCxn id="12" idx="5"/>
              <a:endCxn id="16"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FC8F8784-E457-A12B-AEEC-42C406483533}"/>
                </a:ext>
              </a:extLst>
            </p:cNvPr>
            <p:cNvCxnSpPr>
              <a:cxnSpLocks/>
              <a:stCxn id="17" idx="2"/>
              <a:endCxn id="16"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B0A9FB47-FF87-8B01-BA0A-33B5BEBD7550}"/>
                </a:ext>
              </a:extLst>
            </p:cNvPr>
            <p:cNvCxnSpPr>
              <a:cxnSpLocks/>
              <a:stCxn id="17" idx="0"/>
              <a:endCxn id="14"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68D4DDA0-8D65-FF09-8BCF-F1277FC44075}"/>
                </a:ext>
              </a:extLst>
            </p:cNvPr>
            <p:cNvCxnSpPr>
              <a:cxnSpLocks/>
              <a:stCxn id="13" idx="2"/>
              <a:endCxn id="11"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27" name="Straight Connector 26">
              <a:extLst>
                <a:ext uri="{FF2B5EF4-FFF2-40B4-BE49-F238E27FC236}">
                  <a16:creationId xmlns:a16="http://schemas.microsoft.com/office/drawing/2014/main" id="{2D4A91FC-881E-2AF6-F233-C9A8B7F0E1D9}"/>
                </a:ext>
              </a:extLst>
            </p:cNvPr>
            <p:cNvCxnSpPr>
              <a:cxnSpLocks/>
              <a:stCxn id="17" idx="1"/>
              <a:endCxn id="13"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29" name="Oval 28">
              <a:extLst>
                <a:ext uri="{FF2B5EF4-FFF2-40B4-BE49-F238E27FC236}">
                  <a16:creationId xmlns:a16="http://schemas.microsoft.com/office/drawing/2014/main" id="{90D396BF-5E59-6A79-A219-8881B5938A40}"/>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DB74D40-EC6F-DE78-6F65-ECD1E5DA25D3}"/>
                </a:ext>
              </a:extLst>
            </p:cNvPr>
            <p:cNvCxnSpPr>
              <a:cxnSpLocks/>
              <a:stCxn id="29" idx="7"/>
              <a:endCxn id="16"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31" name="Rectangle: Rounded Corners 30">
            <a:extLst>
              <a:ext uri="{FF2B5EF4-FFF2-40B4-BE49-F238E27FC236}">
                <a16:creationId xmlns:a16="http://schemas.microsoft.com/office/drawing/2014/main" id="{2CE282CE-DA44-7973-372A-517FB17D8ECF}"/>
              </a:ext>
            </a:extLst>
          </p:cNvPr>
          <p:cNvSpPr/>
          <p:nvPr/>
        </p:nvSpPr>
        <p:spPr>
          <a:xfrm>
            <a:off x="19157049" y="5539715"/>
            <a:ext cx="1490268" cy="471523"/>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ASK </a:t>
            </a:r>
          </a:p>
        </p:txBody>
      </p:sp>
      <p:sp>
        <p:nvSpPr>
          <p:cNvPr id="33" name="Rectangle: Rounded Corners 32">
            <a:extLst>
              <a:ext uri="{FF2B5EF4-FFF2-40B4-BE49-F238E27FC236}">
                <a16:creationId xmlns:a16="http://schemas.microsoft.com/office/drawing/2014/main" id="{844BC908-8A51-8004-4FFB-63550740E96D}"/>
              </a:ext>
            </a:extLst>
          </p:cNvPr>
          <p:cNvSpPr/>
          <p:nvPr/>
        </p:nvSpPr>
        <p:spPr>
          <a:xfrm>
            <a:off x="16193697" y="5216555"/>
            <a:ext cx="1490268" cy="471523"/>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ACT </a:t>
            </a:r>
          </a:p>
        </p:txBody>
      </p:sp>
      <p:sp>
        <p:nvSpPr>
          <p:cNvPr id="34" name="Rectangle: Rounded Corners 33">
            <a:extLst>
              <a:ext uri="{FF2B5EF4-FFF2-40B4-BE49-F238E27FC236}">
                <a16:creationId xmlns:a16="http://schemas.microsoft.com/office/drawing/2014/main" id="{82911FC3-C8EB-BD67-F655-90499FE2B081}"/>
              </a:ext>
            </a:extLst>
          </p:cNvPr>
          <p:cNvSpPr/>
          <p:nvPr/>
        </p:nvSpPr>
        <p:spPr>
          <a:xfrm>
            <a:off x="13839855" y="7109552"/>
            <a:ext cx="1490268" cy="471523"/>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Actuator </a:t>
            </a:r>
          </a:p>
        </p:txBody>
      </p:sp>
      <p:sp>
        <p:nvSpPr>
          <p:cNvPr id="47" name="Rectangle: Rounded Corners 46">
            <a:extLst>
              <a:ext uri="{FF2B5EF4-FFF2-40B4-BE49-F238E27FC236}">
                <a16:creationId xmlns:a16="http://schemas.microsoft.com/office/drawing/2014/main" id="{D3C275CC-2E97-7786-8579-D7912FBB9D81}"/>
              </a:ext>
            </a:extLst>
          </p:cNvPr>
          <p:cNvSpPr/>
          <p:nvPr/>
        </p:nvSpPr>
        <p:spPr>
          <a:xfrm>
            <a:off x="17784520" y="6866314"/>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Reasoner agent </a:t>
            </a:r>
          </a:p>
        </p:txBody>
      </p:sp>
      <p:cxnSp>
        <p:nvCxnSpPr>
          <p:cNvPr id="56" name="Straight Arrow Connector 55">
            <a:extLst>
              <a:ext uri="{FF2B5EF4-FFF2-40B4-BE49-F238E27FC236}">
                <a16:creationId xmlns:a16="http://schemas.microsoft.com/office/drawing/2014/main" id="{C30FC821-F9A5-8DC8-E5D2-DBBA43CFB8B0}"/>
              </a:ext>
            </a:extLst>
          </p:cNvPr>
          <p:cNvCxnSpPr/>
          <p:nvPr/>
        </p:nvCxnSpPr>
        <p:spPr>
          <a:xfrm flipH="1">
            <a:off x="17795575" y="7581075"/>
            <a:ext cx="117184" cy="638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CA7C126-CEB9-E6F3-B647-0C2F5C5AF074}"/>
              </a:ext>
            </a:extLst>
          </p:cNvPr>
          <p:cNvCxnSpPr>
            <a:cxnSpLocks/>
          </p:cNvCxnSpPr>
          <p:nvPr/>
        </p:nvCxnSpPr>
        <p:spPr>
          <a:xfrm flipV="1">
            <a:off x="18444978" y="7627644"/>
            <a:ext cx="122155" cy="748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920BEA1-1A73-2DB0-161A-0E7E2E778D57}"/>
              </a:ext>
            </a:extLst>
          </p:cNvPr>
          <p:cNvCxnSpPr>
            <a:cxnSpLocks/>
          </p:cNvCxnSpPr>
          <p:nvPr/>
        </p:nvCxnSpPr>
        <p:spPr>
          <a:xfrm flipV="1">
            <a:off x="13206454" y="7381475"/>
            <a:ext cx="4266396" cy="922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C23C1C17-F621-C568-C52F-760C7739B90B}"/>
              </a:ext>
            </a:extLst>
          </p:cNvPr>
          <p:cNvSpPr/>
          <p:nvPr/>
        </p:nvSpPr>
        <p:spPr>
          <a:xfrm>
            <a:off x="11644268" y="8088759"/>
            <a:ext cx="1490268" cy="471523"/>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Sensor</a:t>
            </a:r>
          </a:p>
        </p:txBody>
      </p:sp>
      <p:sp>
        <p:nvSpPr>
          <p:cNvPr id="72" name="Rectangle: Rounded Corners 71">
            <a:extLst>
              <a:ext uri="{FF2B5EF4-FFF2-40B4-BE49-F238E27FC236}">
                <a16:creationId xmlns:a16="http://schemas.microsoft.com/office/drawing/2014/main" id="{A40DEE05-9FF8-45E1-F9CA-8281AB1D8A78}"/>
              </a:ext>
            </a:extLst>
          </p:cNvPr>
          <p:cNvSpPr/>
          <p:nvPr/>
        </p:nvSpPr>
        <p:spPr>
          <a:xfrm>
            <a:off x="13825684" y="6445668"/>
            <a:ext cx="1490268" cy="471523"/>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Actuator </a:t>
            </a:r>
          </a:p>
        </p:txBody>
      </p:sp>
      <p:cxnSp>
        <p:nvCxnSpPr>
          <p:cNvPr id="76" name="Straight Arrow Connector 75">
            <a:extLst>
              <a:ext uri="{FF2B5EF4-FFF2-40B4-BE49-F238E27FC236}">
                <a16:creationId xmlns:a16="http://schemas.microsoft.com/office/drawing/2014/main" id="{9083470E-A7AB-F161-3EF8-820D1F7F3AE2}"/>
              </a:ext>
            </a:extLst>
          </p:cNvPr>
          <p:cNvCxnSpPr>
            <a:cxnSpLocks/>
          </p:cNvCxnSpPr>
          <p:nvPr/>
        </p:nvCxnSpPr>
        <p:spPr>
          <a:xfrm flipH="1" flipV="1">
            <a:off x="15438922" y="6681429"/>
            <a:ext cx="1999605" cy="351918"/>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FFC6E3-5046-5851-22F9-582D0A076B54}"/>
              </a:ext>
            </a:extLst>
          </p:cNvPr>
          <p:cNvCxnSpPr>
            <a:cxnSpLocks/>
          </p:cNvCxnSpPr>
          <p:nvPr/>
        </p:nvCxnSpPr>
        <p:spPr>
          <a:xfrm flipH="1" flipV="1">
            <a:off x="15532185" y="7381475"/>
            <a:ext cx="1537152" cy="1117096"/>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BDEA31F-22E9-6AE4-BE1F-92F468CAEAC7}"/>
              </a:ext>
            </a:extLst>
          </p:cNvPr>
          <p:cNvCxnSpPr/>
          <p:nvPr/>
        </p:nvCxnSpPr>
        <p:spPr>
          <a:xfrm flipV="1">
            <a:off x="12666846" y="7033347"/>
            <a:ext cx="1049154" cy="968687"/>
          </a:xfrm>
          <a:prstGeom prst="straightConnector1">
            <a:avLst/>
          </a:prstGeom>
          <a:ln>
            <a:solidFill>
              <a:srgbClr val="4472C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85A3AF2-550D-9F94-72E3-F1E0ECE066BD}"/>
              </a:ext>
            </a:extLst>
          </p:cNvPr>
          <p:cNvCxnSpPr>
            <a:cxnSpLocks/>
          </p:cNvCxnSpPr>
          <p:nvPr/>
        </p:nvCxnSpPr>
        <p:spPr>
          <a:xfrm flipV="1">
            <a:off x="13152910" y="7668520"/>
            <a:ext cx="1048521" cy="1128425"/>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A9B712-B2BA-E21D-A4FB-8B0D90B501D7}"/>
              </a:ext>
            </a:extLst>
          </p:cNvPr>
          <p:cNvCxnSpPr>
            <a:cxnSpLocks/>
          </p:cNvCxnSpPr>
          <p:nvPr/>
        </p:nvCxnSpPr>
        <p:spPr>
          <a:xfrm>
            <a:off x="7315218" y="5948413"/>
            <a:ext cx="1953910" cy="124165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C4E2A75-E035-9597-DA1D-83F82C510188}"/>
              </a:ext>
            </a:extLst>
          </p:cNvPr>
          <p:cNvCxnSpPr>
            <a:cxnSpLocks/>
          </p:cNvCxnSpPr>
          <p:nvPr/>
        </p:nvCxnSpPr>
        <p:spPr>
          <a:xfrm>
            <a:off x="11144449" y="3550093"/>
            <a:ext cx="1021884" cy="336709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F984A948-8EED-E506-EF25-613778B41AEB}"/>
              </a:ext>
            </a:extLst>
          </p:cNvPr>
          <p:cNvSpPr/>
          <p:nvPr/>
        </p:nvSpPr>
        <p:spPr>
          <a:xfrm>
            <a:off x="11607665" y="8824877"/>
            <a:ext cx="1490268" cy="471523"/>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Sensor</a:t>
            </a:r>
          </a:p>
        </p:txBody>
      </p:sp>
      <p:sp>
        <p:nvSpPr>
          <p:cNvPr id="41" name="Rectangle: Rounded Corners 40">
            <a:extLst>
              <a:ext uri="{FF2B5EF4-FFF2-40B4-BE49-F238E27FC236}">
                <a16:creationId xmlns:a16="http://schemas.microsoft.com/office/drawing/2014/main" id="{AB2B05E0-DB5F-2F0E-8AE4-B7D16BD34B31}"/>
              </a:ext>
            </a:extLst>
          </p:cNvPr>
          <p:cNvSpPr/>
          <p:nvPr/>
        </p:nvSpPr>
        <p:spPr>
          <a:xfrm>
            <a:off x="16856610" y="8556024"/>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Reasoner agent </a:t>
            </a:r>
          </a:p>
        </p:txBody>
      </p:sp>
      <p:sp>
        <p:nvSpPr>
          <p:cNvPr id="38" name="Arrow: Up 37">
            <a:extLst>
              <a:ext uri="{FF2B5EF4-FFF2-40B4-BE49-F238E27FC236}">
                <a16:creationId xmlns:a16="http://schemas.microsoft.com/office/drawing/2014/main" id="{5E11624B-68A0-9F8E-8DC5-36C753955AEB}"/>
              </a:ext>
            </a:extLst>
          </p:cNvPr>
          <p:cNvSpPr/>
          <p:nvPr/>
        </p:nvSpPr>
        <p:spPr>
          <a:xfrm>
            <a:off x="18375645" y="10665616"/>
            <a:ext cx="77455" cy="36702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Up 38">
            <a:extLst>
              <a:ext uri="{FF2B5EF4-FFF2-40B4-BE49-F238E27FC236}">
                <a16:creationId xmlns:a16="http://schemas.microsoft.com/office/drawing/2014/main" id="{FB74ABE0-C184-294C-D6AE-93AA4AADF5E2}"/>
              </a:ext>
            </a:extLst>
          </p:cNvPr>
          <p:cNvSpPr/>
          <p:nvPr/>
        </p:nvSpPr>
        <p:spPr>
          <a:xfrm>
            <a:off x="18847164" y="10044797"/>
            <a:ext cx="76959" cy="73549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Up 44">
            <a:extLst>
              <a:ext uri="{FF2B5EF4-FFF2-40B4-BE49-F238E27FC236}">
                <a16:creationId xmlns:a16="http://schemas.microsoft.com/office/drawing/2014/main" id="{ECE754DD-DE59-44CD-7B3E-F9129A21CE91}"/>
              </a:ext>
            </a:extLst>
          </p:cNvPr>
          <p:cNvSpPr/>
          <p:nvPr/>
        </p:nvSpPr>
        <p:spPr>
          <a:xfrm>
            <a:off x="19562548" y="10334187"/>
            <a:ext cx="77455" cy="36702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Up 53">
            <a:extLst>
              <a:ext uri="{FF2B5EF4-FFF2-40B4-BE49-F238E27FC236}">
                <a16:creationId xmlns:a16="http://schemas.microsoft.com/office/drawing/2014/main" id="{29A81A35-72BB-88F4-73DF-E98E90AA0E7F}"/>
              </a:ext>
            </a:extLst>
          </p:cNvPr>
          <p:cNvSpPr/>
          <p:nvPr/>
        </p:nvSpPr>
        <p:spPr>
          <a:xfrm>
            <a:off x="19204608" y="10068635"/>
            <a:ext cx="77455" cy="36702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D51C29B-8190-A2F2-32BF-896E1E8581F3}"/>
              </a:ext>
            </a:extLst>
          </p:cNvPr>
          <p:cNvSpPr txBox="1"/>
          <p:nvPr/>
        </p:nvSpPr>
        <p:spPr>
          <a:xfrm>
            <a:off x="18100286" y="11097740"/>
            <a:ext cx="628171" cy="367021"/>
          </a:xfrm>
          <a:prstGeom prst="rect">
            <a:avLst/>
          </a:prstGeom>
          <a:noFill/>
        </p:spPr>
        <p:txBody>
          <a:bodyPr wrap="square" rtlCol="0">
            <a:spAutoFit/>
          </a:bodyPr>
          <a:lstStyle/>
          <a:p>
            <a:pPr algn="ctr"/>
            <a:r>
              <a:rPr lang="en-US" dirty="0"/>
              <a:t>P(x)</a:t>
            </a:r>
          </a:p>
        </p:txBody>
      </p:sp>
      <p:sp>
        <p:nvSpPr>
          <p:cNvPr id="63" name="Arrow: Up 62">
            <a:extLst>
              <a:ext uri="{FF2B5EF4-FFF2-40B4-BE49-F238E27FC236}">
                <a16:creationId xmlns:a16="http://schemas.microsoft.com/office/drawing/2014/main" id="{BF6311BA-E735-DD78-2FEA-A8448CF397A1}"/>
              </a:ext>
            </a:extLst>
          </p:cNvPr>
          <p:cNvSpPr/>
          <p:nvPr/>
        </p:nvSpPr>
        <p:spPr>
          <a:xfrm>
            <a:off x="18711533" y="10173433"/>
            <a:ext cx="77455" cy="36702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0E37111-761F-EA5E-B4AF-F7E7EAFA1BCA}"/>
              </a:ext>
            </a:extLst>
          </p:cNvPr>
          <p:cNvSpPr txBox="1"/>
          <p:nvPr/>
        </p:nvSpPr>
        <p:spPr>
          <a:xfrm>
            <a:off x="18618323" y="10844032"/>
            <a:ext cx="628171" cy="367021"/>
          </a:xfrm>
          <a:prstGeom prst="rect">
            <a:avLst/>
          </a:prstGeom>
          <a:noFill/>
        </p:spPr>
        <p:txBody>
          <a:bodyPr wrap="square" rtlCol="0">
            <a:spAutoFit/>
          </a:bodyPr>
          <a:lstStyle/>
          <a:p>
            <a:pPr algn="ctr"/>
            <a:r>
              <a:rPr lang="en-US" dirty="0"/>
              <a:t>P(x)</a:t>
            </a:r>
          </a:p>
        </p:txBody>
      </p:sp>
      <p:sp>
        <p:nvSpPr>
          <p:cNvPr id="73" name="TextBox 72">
            <a:extLst>
              <a:ext uri="{FF2B5EF4-FFF2-40B4-BE49-F238E27FC236}">
                <a16:creationId xmlns:a16="http://schemas.microsoft.com/office/drawing/2014/main" id="{4C9077A0-8AC0-50CF-799E-8CA66873AD30}"/>
              </a:ext>
            </a:extLst>
          </p:cNvPr>
          <p:cNvSpPr txBox="1"/>
          <p:nvPr/>
        </p:nvSpPr>
        <p:spPr>
          <a:xfrm>
            <a:off x="19313643" y="10739068"/>
            <a:ext cx="628171" cy="367021"/>
          </a:xfrm>
          <a:prstGeom prst="rect">
            <a:avLst/>
          </a:prstGeom>
          <a:noFill/>
        </p:spPr>
        <p:txBody>
          <a:bodyPr wrap="square" rtlCol="0">
            <a:spAutoFit/>
          </a:bodyPr>
          <a:lstStyle/>
          <a:p>
            <a:pPr algn="ctr"/>
            <a:r>
              <a:rPr lang="en-US" dirty="0"/>
              <a:t>P(x)</a:t>
            </a:r>
          </a:p>
        </p:txBody>
      </p:sp>
      <p:sp>
        <p:nvSpPr>
          <p:cNvPr id="74" name="TextBox 73">
            <a:extLst>
              <a:ext uri="{FF2B5EF4-FFF2-40B4-BE49-F238E27FC236}">
                <a16:creationId xmlns:a16="http://schemas.microsoft.com/office/drawing/2014/main" id="{47BD7E97-190F-A7AA-42B2-E10B9B209A37}"/>
              </a:ext>
            </a:extLst>
          </p:cNvPr>
          <p:cNvSpPr txBox="1"/>
          <p:nvPr/>
        </p:nvSpPr>
        <p:spPr>
          <a:xfrm>
            <a:off x="18965983" y="10429404"/>
            <a:ext cx="628171" cy="367021"/>
          </a:xfrm>
          <a:prstGeom prst="rect">
            <a:avLst/>
          </a:prstGeom>
          <a:noFill/>
        </p:spPr>
        <p:txBody>
          <a:bodyPr wrap="square" rtlCol="0">
            <a:spAutoFit/>
          </a:bodyPr>
          <a:lstStyle/>
          <a:p>
            <a:pPr algn="ctr"/>
            <a:r>
              <a:rPr lang="en-US" dirty="0"/>
              <a:t>P(y)</a:t>
            </a:r>
          </a:p>
        </p:txBody>
      </p:sp>
      <p:sp>
        <p:nvSpPr>
          <p:cNvPr id="75" name="TextBox 74">
            <a:extLst>
              <a:ext uri="{FF2B5EF4-FFF2-40B4-BE49-F238E27FC236}">
                <a16:creationId xmlns:a16="http://schemas.microsoft.com/office/drawing/2014/main" id="{E6EE412E-53A6-6CE2-F664-21048CA43FE9}"/>
              </a:ext>
            </a:extLst>
          </p:cNvPr>
          <p:cNvSpPr txBox="1"/>
          <p:nvPr/>
        </p:nvSpPr>
        <p:spPr>
          <a:xfrm>
            <a:off x="18415591" y="10477011"/>
            <a:ext cx="628171" cy="367021"/>
          </a:xfrm>
          <a:prstGeom prst="rect">
            <a:avLst/>
          </a:prstGeom>
          <a:noFill/>
        </p:spPr>
        <p:txBody>
          <a:bodyPr wrap="square" rtlCol="0">
            <a:spAutoFit/>
          </a:bodyPr>
          <a:lstStyle/>
          <a:p>
            <a:pPr algn="ctr"/>
            <a:r>
              <a:rPr lang="en-US" dirty="0"/>
              <a:t>P(y)</a:t>
            </a:r>
          </a:p>
        </p:txBody>
      </p:sp>
      <p:sp>
        <p:nvSpPr>
          <p:cNvPr id="83" name="Freeform: Shape 82">
            <a:extLst>
              <a:ext uri="{FF2B5EF4-FFF2-40B4-BE49-F238E27FC236}">
                <a16:creationId xmlns:a16="http://schemas.microsoft.com/office/drawing/2014/main" id="{B0777672-67FD-918B-C5A2-CA0F2F45CDEC}"/>
              </a:ext>
            </a:extLst>
          </p:cNvPr>
          <p:cNvSpPr/>
          <p:nvPr/>
        </p:nvSpPr>
        <p:spPr>
          <a:xfrm>
            <a:off x="16694241" y="9269128"/>
            <a:ext cx="2623662" cy="2983592"/>
          </a:xfrm>
          <a:custGeom>
            <a:avLst/>
            <a:gdLst>
              <a:gd name="connsiteX0" fmla="*/ 891115 w 2623662"/>
              <a:gd name="connsiteY0" fmla="*/ 0 h 2983592"/>
              <a:gd name="connsiteX1" fmla="*/ 5591 w 2623662"/>
              <a:gd name="connsiteY1" fmla="*/ 1299411 h 2983592"/>
              <a:gd name="connsiteX2" fmla="*/ 602357 w 2623662"/>
              <a:gd name="connsiteY2" fmla="*/ 2714325 h 2983592"/>
              <a:gd name="connsiteX3" fmla="*/ 2267527 w 2623662"/>
              <a:gd name="connsiteY3" fmla="*/ 2954956 h 2983592"/>
              <a:gd name="connsiteX4" fmla="*/ 2623662 w 2623662"/>
              <a:gd name="connsiteY4" fmla="*/ 2329314 h 2983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662" h="2983592">
                <a:moveTo>
                  <a:pt x="891115" y="0"/>
                </a:moveTo>
                <a:cubicBezTo>
                  <a:pt x="472416" y="423512"/>
                  <a:pt x="53717" y="847024"/>
                  <a:pt x="5591" y="1299411"/>
                </a:cubicBezTo>
                <a:cubicBezTo>
                  <a:pt x="-42535" y="1751798"/>
                  <a:pt x="225368" y="2438401"/>
                  <a:pt x="602357" y="2714325"/>
                </a:cubicBezTo>
                <a:cubicBezTo>
                  <a:pt x="979346" y="2990249"/>
                  <a:pt x="1930643" y="3019124"/>
                  <a:pt x="2267527" y="2954956"/>
                </a:cubicBezTo>
                <a:cubicBezTo>
                  <a:pt x="2604411" y="2890788"/>
                  <a:pt x="2537035" y="2427171"/>
                  <a:pt x="2623662" y="2329314"/>
                </a:cubicBezTo>
              </a:path>
            </a:pathLst>
          </a:custGeom>
          <a:noFill/>
          <a:ln w="57150">
            <a:solidFill>
              <a:srgbClr val="00B0F0">
                <a:alpha val="50980"/>
              </a:srgbClr>
            </a:solidFill>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ED82BDA6-C6B6-EA9C-822A-155BBCFE2E49}"/>
              </a:ext>
            </a:extLst>
          </p:cNvPr>
          <p:cNvSpPr/>
          <p:nvPr/>
        </p:nvSpPr>
        <p:spPr>
          <a:xfrm>
            <a:off x="19181991" y="11394109"/>
            <a:ext cx="239486" cy="325906"/>
          </a:xfrm>
          <a:prstGeom prst="triangle">
            <a:avLst/>
          </a:prstGeom>
          <a:solidFill>
            <a:srgbClr val="00B0F0">
              <a:alpha val="58039"/>
            </a:srgbClr>
          </a:solidFill>
          <a:ln>
            <a:solidFill>
              <a:srgbClr val="00B0F0">
                <a:alpha val="54118"/>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30212A92-6B55-59B6-0E70-252F425A192D}"/>
              </a:ext>
            </a:extLst>
          </p:cNvPr>
          <p:cNvCxnSpPr>
            <a:cxnSpLocks/>
          </p:cNvCxnSpPr>
          <p:nvPr/>
        </p:nvCxnSpPr>
        <p:spPr>
          <a:xfrm>
            <a:off x="19936771" y="9736259"/>
            <a:ext cx="1356746" cy="676287"/>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0A9B7DD1-DBB5-E50C-2332-DA88146BCA0E}"/>
              </a:ext>
            </a:extLst>
          </p:cNvPr>
          <p:cNvSpPr/>
          <p:nvPr/>
        </p:nvSpPr>
        <p:spPr>
          <a:xfrm>
            <a:off x="23367113" y="8434164"/>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Reasoner agent </a:t>
            </a:r>
          </a:p>
        </p:txBody>
      </p:sp>
      <p:cxnSp>
        <p:nvCxnSpPr>
          <p:cNvPr id="92" name="Straight Arrow Connector 91">
            <a:extLst>
              <a:ext uri="{FF2B5EF4-FFF2-40B4-BE49-F238E27FC236}">
                <a16:creationId xmlns:a16="http://schemas.microsoft.com/office/drawing/2014/main" id="{DB7C5FBB-7002-7EF7-3822-3C8CC07D8794}"/>
              </a:ext>
            </a:extLst>
          </p:cNvPr>
          <p:cNvCxnSpPr>
            <a:cxnSpLocks/>
          </p:cNvCxnSpPr>
          <p:nvPr/>
        </p:nvCxnSpPr>
        <p:spPr>
          <a:xfrm flipV="1">
            <a:off x="23498733" y="9172731"/>
            <a:ext cx="421968" cy="733159"/>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B30641A-7B7A-2C3E-AF37-83658722F5A3}"/>
              </a:ext>
            </a:extLst>
          </p:cNvPr>
          <p:cNvCxnSpPr>
            <a:cxnSpLocks/>
          </p:cNvCxnSpPr>
          <p:nvPr/>
        </p:nvCxnSpPr>
        <p:spPr>
          <a:xfrm>
            <a:off x="18222611" y="9135119"/>
            <a:ext cx="294488" cy="181122"/>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3A45D42C-CED4-BDD4-64A1-0FBC6C449A76}"/>
              </a:ext>
            </a:extLst>
          </p:cNvPr>
          <p:cNvCxnSpPr>
            <a:stCxn id="34" idx="1"/>
            <a:endCxn id="42" idx="0"/>
          </p:cNvCxnSpPr>
          <p:nvPr/>
        </p:nvCxnSpPr>
        <p:spPr>
          <a:xfrm rot="10800000" flipV="1">
            <a:off x="9173779" y="7345313"/>
            <a:ext cx="4666077" cy="1076961"/>
          </a:xfrm>
          <a:prstGeom prst="bentConnector2">
            <a:avLst/>
          </a:prstGeom>
          <a:ln w="5715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4356D92E-1E1B-1385-2E52-72AA1BF0276A}"/>
              </a:ext>
            </a:extLst>
          </p:cNvPr>
          <p:cNvSpPr/>
          <p:nvPr/>
        </p:nvSpPr>
        <p:spPr>
          <a:xfrm>
            <a:off x="14405274" y="9437872"/>
            <a:ext cx="1490268" cy="471523"/>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TELL </a:t>
            </a:r>
          </a:p>
        </p:txBody>
      </p:sp>
    </p:spTree>
    <p:extLst>
      <p:ext uri="{BB962C8B-B14F-4D97-AF65-F5344CB8AC3E}">
        <p14:creationId xmlns:p14="http://schemas.microsoft.com/office/powerpoint/2010/main" val="1773576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omputer screen shot of a diagram&#10;&#10;Description automatically generated">
            <a:extLst>
              <a:ext uri="{FF2B5EF4-FFF2-40B4-BE49-F238E27FC236}">
                <a16:creationId xmlns:a16="http://schemas.microsoft.com/office/drawing/2014/main" id="{71D058E8-3A6A-DD1B-4E69-F57462483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421" y="7360793"/>
            <a:ext cx="3186385" cy="1873246"/>
          </a:xfrm>
          <a:prstGeom prst="rect">
            <a:avLst/>
          </a:prstGeom>
        </p:spPr>
      </p:pic>
      <p:sp>
        <p:nvSpPr>
          <p:cNvPr id="20" name="Rectangle: Rounded Corners 19">
            <a:extLst>
              <a:ext uri="{FF2B5EF4-FFF2-40B4-BE49-F238E27FC236}">
                <a16:creationId xmlns:a16="http://schemas.microsoft.com/office/drawing/2014/main" id="{5988F6C0-730E-0C8B-323B-409C4092BC11}"/>
              </a:ext>
            </a:extLst>
          </p:cNvPr>
          <p:cNvSpPr/>
          <p:nvPr/>
        </p:nvSpPr>
        <p:spPr>
          <a:xfrm>
            <a:off x="7471763" y="7283728"/>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Multi Modal Percepts Agent</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16058500" y="4549017"/>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Reasoner</a:t>
            </a:r>
          </a:p>
        </p:txBody>
      </p:sp>
      <p:cxnSp>
        <p:nvCxnSpPr>
          <p:cNvPr id="23" name="Straight Arrow Connector 22">
            <a:extLst>
              <a:ext uri="{FF2B5EF4-FFF2-40B4-BE49-F238E27FC236}">
                <a16:creationId xmlns:a16="http://schemas.microsoft.com/office/drawing/2014/main" id="{3FC19974-F25A-C392-38BB-6840F22C4D5A}"/>
              </a:ext>
            </a:extLst>
          </p:cNvPr>
          <p:cNvCxnSpPr>
            <a:cxnSpLocks/>
            <a:endCxn id="20" idx="1"/>
          </p:cNvCxnSpPr>
          <p:nvPr/>
        </p:nvCxnSpPr>
        <p:spPr>
          <a:xfrm>
            <a:off x="6595806" y="7632954"/>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A8BFEB-8B2C-1F06-59E2-A64AD15C6C0A}"/>
              </a:ext>
            </a:extLst>
          </p:cNvPr>
          <p:cNvSpPr/>
          <p:nvPr/>
        </p:nvSpPr>
        <p:spPr>
          <a:xfrm>
            <a:off x="7471763" y="8588962"/>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Multi Modal Actions Agent</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1872946" y="7318074"/>
            <a:ext cx="2005986"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Knowledge Representation</a:t>
            </a:r>
          </a:p>
        </p:txBody>
      </p:sp>
      <p:sp>
        <p:nvSpPr>
          <p:cNvPr id="37" name="Rectangle: Rounded Corners 36">
            <a:extLst>
              <a:ext uri="{FF2B5EF4-FFF2-40B4-BE49-F238E27FC236}">
                <a16:creationId xmlns:a16="http://schemas.microsoft.com/office/drawing/2014/main" id="{815F5485-A713-A18A-35FE-6FF518327729}"/>
              </a:ext>
            </a:extLst>
          </p:cNvPr>
          <p:cNvSpPr/>
          <p:nvPr/>
        </p:nvSpPr>
        <p:spPr>
          <a:xfrm>
            <a:off x="11872946" y="8580193"/>
            <a:ext cx="2005986" cy="705466"/>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Reasoner Ask Agent</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9208104" y="7632954"/>
            <a:ext cx="2664842" cy="3185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3878932" y="7664811"/>
            <a:ext cx="1914902" cy="30922"/>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2EF1D096-C8E6-CAE4-7719-5B3A5032B97E}"/>
              </a:ext>
            </a:extLst>
          </p:cNvPr>
          <p:cNvSpPr/>
          <p:nvPr/>
        </p:nvSpPr>
        <p:spPr>
          <a:xfrm>
            <a:off x="7256973" y="3894654"/>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Large Language Model</a:t>
            </a:r>
          </a:p>
        </p:txBody>
      </p:sp>
      <p:sp>
        <p:nvSpPr>
          <p:cNvPr id="59" name="Rectangle: Rounded Corners 58">
            <a:extLst>
              <a:ext uri="{FF2B5EF4-FFF2-40B4-BE49-F238E27FC236}">
                <a16:creationId xmlns:a16="http://schemas.microsoft.com/office/drawing/2014/main" id="{AE402A05-E63C-074A-0F6A-EA3316098A5A}"/>
              </a:ext>
            </a:extLst>
          </p:cNvPr>
          <p:cNvSpPr/>
          <p:nvPr/>
        </p:nvSpPr>
        <p:spPr>
          <a:xfrm>
            <a:off x="6342573" y="5901167"/>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Visual Generative Model</a:t>
            </a:r>
          </a:p>
        </p:txBody>
      </p:sp>
      <p:sp>
        <p:nvSpPr>
          <p:cNvPr id="60" name="Rectangle: Rounded Corners 59">
            <a:extLst>
              <a:ext uri="{FF2B5EF4-FFF2-40B4-BE49-F238E27FC236}">
                <a16:creationId xmlns:a16="http://schemas.microsoft.com/office/drawing/2014/main" id="{967649AC-F0BF-D89F-75C2-EBA5C4745CAF}"/>
              </a:ext>
            </a:extLst>
          </p:cNvPr>
          <p:cNvSpPr/>
          <p:nvPr/>
        </p:nvSpPr>
        <p:spPr>
          <a:xfrm>
            <a:off x="8308158" y="4577125"/>
            <a:ext cx="1828800" cy="54919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Robotic Process Automation</a:t>
            </a:r>
          </a:p>
        </p:txBody>
      </p:sp>
      <p:sp>
        <p:nvSpPr>
          <p:cNvPr id="61" name="Rectangle: Rounded Corners 60">
            <a:extLst>
              <a:ext uri="{FF2B5EF4-FFF2-40B4-BE49-F238E27FC236}">
                <a16:creationId xmlns:a16="http://schemas.microsoft.com/office/drawing/2014/main" id="{4E26BCAF-66B4-4FAF-12F1-035F698B5BD8}"/>
              </a:ext>
            </a:extLst>
          </p:cNvPr>
          <p:cNvSpPr/>
          <p:nvPr/>
        </p:nvSpPr>
        <p:spPr>
          <a:xfrm>
            <a:off x="8308158" y="5272874"/>
            <a:ext cx="1828800" cy="506555"/>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Non-Visual Desktop Access</a:t>
            </a:r>
          </a:p>
        </p:txBody>
      </p:sp>
      <p:sp>
        <p:nvSpPr>
          <p:cNvPr id="62" name="Rectangle: Rounded Corners 61">
            <a:extLst>
              <a:ext uri="{FF2B5EF4-FFF2-40B4-BE49-F238E27FC236}">
                <a16:creationId xmlns:a16="http://schemas.microsoft.com/office/drawing/2014/main" id="{0454FFE9-1CC2-8996-8B54-0D2CB2A977B3}"/>
              </a:ext>
            </a:extLst>
          </p:cNvPr>
          <p:cNvSpPr/>
          <p:nvPr/>
        </p:nvSpPr>
        <p:spPr>
          <a:xfrm>
            <a:off x="6342573" y="5247728"/>
            <a:ext cx="1828800" cy="545749"/>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Segment Everything Model</a:t>
            </a:r>
          </a:p>
        </p:txBody>
      </p:sp>
      <p:sp>
        <p:nvSpPr>
          <p:cNvPr id="63" name="Rectangle: Rounded Corners 62">
            <a:extLst>
              <a:ext uri="{FF2B5EF4-FFF2-40B4-BE49-F238E27FC236}">
                <a16:creationId xmlns:a16="http://schemas.microsoft.com/office/drawing/2014/main" id="{FD2AA72A-237F-0B76-042D-75AEFFD87D7F}"/>
              </a:ext>
            </a:extLst>
          </p:cNvPr>
          <p:cNvSpPr/>
          <p:nvPr/>
        </p:nvSpPr>
        <p:spPr>
          <a:xfrm>
            <a:off x="8308158" y="5925981"/>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UI Access</a:t>
            </a:r>
          </a:p>
        </p:txBody>
      </p:sp>
      <p:sp>
        <p:nvSpPr>
          <p:cNvPr id="64" name="Rectangle: Rounded Corners 63">
            <a:extLst>
              <a:ext uri="{FF2B5EF4-FFF2-40B4-BE49-F238E27FC236}">
                <a16:creationId xmlns:a16="http://schemas.microsoft.com/office/drawing/2014/main" id="{2A176048-11BC-4BD0-5962-25E996EC313A}"/>
              </a:ext>
            </a:extLst>
          </p:cNvPr>
          <p:cNvSpPr/>
          <p:nvPr/>
        </p:nvSpPr>
        <p:spPr>
          <a:xfrm>
            <a:off x="6342573" y="4590842"/>
            <a:ext cx="1828800" cy="54919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Optical Character Recognition</a:t>
            </a:r>
          </a:p>
        </p:txBody>
      </p:sp>
      <p:cxnSp>
        <p:nvCxnSpPr>
          <p:cNvPr id="66" name="Straight Connector 65">
            <a:extLst>
              <a:ext uri="{FF2B5EF4-FFF2-40B4-BE49-F238E27FC236}">
                <a16:creationId xmlns:a16="http://schemas.microsoft.com/office/drawing/2014/main" id="{86C3EDC5-6479-98E2-A576-C7DA286E84DA}"/>
              </a:ext>
            </a:extLst>
          </p:cNvPr>
          <p:cNvCxnSpPr>
            <a:cxnSpLocks/>
          </p:cNvCxnSpPr>
          <p:nvPr/>
        </p:nvCxnSpPr>
        <p:spPr>
          <a:xfrm flipH="1" flipV="1">
            <a:off x="6327828" y="6462163"/>
            <a:ext cx="1143935" cy="853423"/>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AD07D71F-B1A4-ED40-F92C-97A379953324}"/>
              </a:ext>
            </a:extLst>
          </p:cNvPr>
          <p:cNvSpPr/>
          <p:nvPr/>
        </p:nvSpPr>
        <p:spPr>
          <a:xfrm>
            <a:off x="7386740" y="9934114"/>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Large Language Model</a:t>
            </a:r>
          </a:p>
        </p:txBody>
      </p:sp>
      <p:sp>
        <p:nvSpPr>
          <p:cNvPr id="69" name="Rectangle: Rounded Corners 68">
            <a:extLst>
              <a:ext uri="{FF2B5EF4-FFF2-40B4-BE49-F238E27FC236}">
                <a16:creationId xmlns:a16="http://schemas.microsoft.com/office/drawing/2014/main" id="{75FD9A60-4167-0875-BF7D-0DD410D2DCB2}"/>
              </a:ext>
            </a:extLst>
          </p:cNvPr>
          <p:cNvSpPr/>
          <p:nvPr/>
        </p:nvSpPr>
        <p:spPr>
          <a:xfrm>
            <a:off x="6361824" y="11892278"/>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Visual Generative Model</a:t>
            </a:r>
          </a:p>
        </p:txBody>
      </p:sp>
      <p:sp>
        <p:nvSpPr>
          <p:cNvPr id="70" name="Rectangle: Rounded Corners 69">
            <a:extLst>
              <a:ext uri="{FF2B5EF4-FFF2-40B4-BE49-F238E27FC236}">
                <a16:creationId xmlns:a16="http://schemas.microsoft.com/office/drawing/2014/main" id="{4B1E3E31-46D4-F328-2BEE-6DAAE955461C}"/>
              </a:ext>
            </a:extLst>
          </p:cNvPr>
          <p:cNvSpPr/>
          <p:nvPr/>
        </p:nvSpPr>
        <p:spPr>
          <a:xfrm>
            <a:off x="8327409" y="10568236"/>
            <a:ext cx="1828800" cy="54919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Robotic Process Automation</a:t>
            </a:r>
          </a:p>
        </p:txBody>
      </p:sp>
      <p:sp>
        <p:nvSpPr>
          <p:cNvPr id="71" name="Rectangle: Rounded Corners 70">
            <a:extLst>
              <a:ext uri="{FF2B5EF4-FFF2-40B4-BE49-F238E27FC236}">
                <a16:creationId xmlns:a16="http://schemas.microsoft.com/office/drawing/2014/main" id="{91B513F2-8BF9-D515-9622-5FA97E17E9A8}"/>
              </a:ext>
            </a:extLst>
          </p:cNvPr>
          <p:cNvSpPr/>
          <p:nvPr/>
        </p:nvSpPr>
        <p:spPr>
          <a:xfrm>
            <a:off x="8327409" y="11263985"/>
            <a:ext cx="1828800" cy="506555"/>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Non-Visual Desktop Access</a:t>
            </a:r>
          </a:p>
        </p:txBody>
      </p:sp>
      <p:sp>
        <p:nvSpPr>
          <p:cNvPr id="72" name="Rectangle: Rounded Corners 71">
            <a:extLst>
              <a:ext uri="{FF2B5EF4-FFF2-40B4-BE49-F238E27FC236}">
                <a16:creationId xmlns:a16="http://schemas.microsoft.com/office/drawing/2014/main" id="{6BA39C37-76E3-C303-7DA5-FC59C93A1863}"/>
              </a:ext>
            </a:extLst>
          </p:cNvPr>
          <p:cNvSpPr/>
          <p:nvPr/>
        </p:nvSpPr>
        <p:spPr>
          <a:xfrm>
            <a:off x="6361824" y="11238839"/>
            <a:ext cx="1828800" cy="545749"/>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Segment Everything Model</a:t>
            </a:r>
          </a:p>
        </p:txBody>
      </p:sp>
      <p:sp>
        <p:nvSpPr>
          <p:cNvPr id="73" name="Rectangle: Rounded Corners 72">
            <a:extLst>
              <a:ext uri="{FF2B5EF4-FFF2-40B4-BE49-F238E27FC236}">
                <a16:creationId xmlns:a16="http://schemas.microsoft.com/office/drawing/2014/main" id="{4E44E898-5D76-654B-9EA2-A86768B2EE69}"/>
              </a:ext>
            </a:extLst>
          </p:cNvPr>
          <p:cNvSpPr/>
          <p:nvPr/>
        </p:nvSpPr>
        <p:spPr>
          <a:xfrm>
            <a:off x="8327409" y="11917092"/>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UI Access</a:t>
            </a:r>
          </a:p>
        </p:txBody>
      </p:sp>
      <p:sp>
        <p:nvSpPr>
          <p:cNvPr id="74" name="Rectangle: Rounded Corners 73">
            <a:extLst>
              <a:ext uri="{FF2B5EF4-FFF2-40B4-BE49-F238E27FC236}">
                <a16:creationId xmlns:a16="http://schemas.microsoft.com/office/drawing/2014/main" id="{0D514DE3-A4EC-F223-6021-8477F54B181D}"/>
              </a:ext>
            </a:extLst>
          </p:cNvPr>
          <p:cNvSpPr/>
          <p:nvPr/>
        </p:nvSpPr>
        <p:spPr>
          <a:xfrm>
            <a:off x="6361824" y="10581953"/>
            <a:ext cx="1828800" cy="54919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Optical Character Recognition</a:t>
            </a:r>
          </a:p>
        </p:txBody>
      </p:sp>
      <p:cxnSp>
        <p:nvCxnSpPr>
          <p:cNvPr id="76" name="Straight Connector 75">
            <a:extLst>
              <a:ext uri="{FF2B5EF4-FFF2-40B4-BE49-F238E27FC236}">
                <a16:creationId xmlns:a16="http://schemas.microsoft.com/office/drawing/2014/main" id="{F69F8BEA-86F1-8625-AA5F-3AF6203CB300}"/>
              </a:ext>
            </a:extLst>
          </p:cNvPr>
          <p:cNvCxnSpPr>
            <a:cxnSpLocks/>
          </p:cNvCxnSpPr>
          <p:nvPr/>
        </p:nvCxnSpPr>
        <p:spPr>
          <a:xfrm flipV="1">
            <a:off x="9208104" y="6466354"/>
            <a:ext cx="867994" cy="817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A665F58-5DD5-05FD-AA1B-D3007A7EE7B3}"/>
              </a:ext>
            </a:extLst>
          </p:cNvPr>
          <p:cNvCxnSpPr>
            <a:cxnSpLocks/>
          </p:cNvCxnSpPr>
          <p:nvPr/>
        </p:nvCxnSpPr>
        <p:spPr>
          <a:xfrm flipH="1">
            <a:off x="6381430" y="9274762"/>
            <a:ext cx="1090333" cy="1293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F617931-E153-2B0F-D36E-40DE29544C7B}"/>
              </a:ext>
            </a:extLst>
          </p:cNvPr>
          <p:cNvCxnSpPr>
            <a:cxnSpLocks/>
          </p:cNvCxnSpPr>
          <p:nvPr/>
        </p:nvCxnSpPr>
        <p:spPr>
          <a:xfrm>
            <a:off x="9143324" y="9247159"/>
            <a:ext cx="963204" cy="132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68F7BF4-B427-2F54-8ED1-5389F3EE4751}"/>
              </a:ext>
            </a:extLst>
          </p:cNvPr>
          <p:cNvCxnSpPr>
            <a:cxnSpLocks/>
            <a:endCxn id="21" idx="2"/>
          </p:cNvCxnSpPr>
          <p:nvPr/>
        </p:nvCxnSpPr>
        <p:spPr>
          <a:xfrm flipV="1">
            <a:off x="16764126" y="5114204"/>
            <a:ext cx="0" cy="1250311"/>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Rectangle: Rounded Corners 124">
            <a:extLst>
              <a:ext uri="{FF2B5EF4-FFF2-40B4-BE49-F238E27FC236}">
                <a16:creationId xmlns:a16="http://schemas.microsoft.com/office/drawing/2014/main" id="{CB4F3305-D0F8-7D70-2B54-8D3D0D7631EB}"/>
              </a:ext>
            </a:extLst>
          </p:cNvPr>
          <p:cNvSpPr/>
          <p:nvPr/>
        </p:nvSpPr>
        <p:spPr>
          <a:xfrm>
            <a:off x="10973353" y="5893007"/>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First Order Logic</a:t>
            </a:r>
          </a:p>
        </p:txBody>
      </p:sp>
      <p:sp>
        <p:nvSpPr>
          <p:cNvPr id="126" name="Rectangle: Rounded Corners 125">
            <a:extLst>
              <a:ext uri="{FF2B5EF4-FFF2-40B4-BE49-F238E27FC236}">
                <a16:creationId xmlns:a16="http://schemas.microsoft.com/office/drawing/2014/main" id="{A7BC9625-A284-F801-75B1-99FDCA9BA5BF}"/>
              </a:ext>
            </a:extLst>
          </p:cNvPr>
          <p:cNvSpPr/>
          <p:nvPr/>
        </p:nvSpPr>
        <p:spPr>
          <a:xfrm>
            <a:off x="10958546" y="527287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Description Logic</a:t>
            </a:r>
          </a:p>
        </p:txBody>
      </p:sp>
      <p:sp>
        <p:nvSpPr>
          <p:cNvPr id="127" name="Rectangle: Rounded Corners 126">
            <a:extLst>
              <a:ext uri="{FF2B5EF4-FFF2-40B4-BE49-F238E27FC236}">
                <a16:creationId xmlns:a16="http://schemas.microsoft.com/office/drawing/2014/main" id="{AA9450FF-79B3-728C-BABE-C7C5CF4CC8C3}"/>
              </a:ext>
            </a:extLst>
          </p:cNvPr>
          <p:cNvSpPr/>
          <p:nvPr/>
        </p:nvSpPr>
        <p:spPr>
          <a:xfrm>
            <a:off x="12924131" y="528298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Temporal Logic</a:t>
            </a:r>
          </a:p>
        </p:txBody>
      </p:sp>
      <p:sp>
        <p:nvSpPr>
          <p:cNvPr id="128" name="Rectangle: Rounded Corners 127">
            <a:extLst>
              <a:ext uri="{FF2B5EF4-FFF2-40B4-BE49-F238E27FC236}">
                <a16:creationId xmlns:a16="http://schemas.microsoft.com/office/drawing/2014/main" id="{6C08C3C3-460A-BC2E-4D9D-C8E065E4F6AD}"/>
              </a:ext>
            </a:extLst>
          </p:cNvPr>
          <p:cNvSpPr/>
          <p:nvPr/>
        </p:nvSpPr>
        <p:spPr>
          <a:xfrm>
            <a:off x="12913063" y="5923843"/>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Higher Order Logic</a:t>
            </a:r>
          </a:p>
        </p:txBody>
      </p:sp>
      <p:cxnSp>
        <p:nvCxnSpPr>
          <p:cNvPr id="129" name="Straight Connector 128">
            <a:extLst>
              <a:ext uri="{FF2B5EF4-FFF2-40B4-BE49-F238E27FC236}">
                <a16:creationId xmlns:a16="http://schemas.microsoft.com/office/drawing/2014/main" id="{00746B5D-B114-BEB9-EB60-A688EBFA5FBF}"/>
              </a:ext>
            </a:extLst>
          </p:cNvPr>
          <p:cNvCxnSpPr>
            <a:cxnSpLocks/>
          </p:cNvCxnSpPr>
          <p:nvPr/>
        </p:nvCxnSpPr>
        <p:spPr>
          <a:xfrm flipV="1">
            <a:off x="13854901" y="6499200"/>
            <a:ext cx="886962" cy="8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A5D4792-3AAC-86A2-5BD2-1F63E31347D7}"/>
              </a:ext>
            </a:extLst>
          </p:cNvPr>
          <p:cNvCxnSpPr>
            <a:cxnSpLocks/>
          </p:cNvCxnSpPr>
          <p:nvPr/>
        </p:nvCxnSpPr>
        <p:spPr>
          <a:xfrm flipH="1" flipV="1">
            <a:off x="11036904" y="6553506"/>
            <a:ext cx="850849" cy="726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432E7884-065F-9F6B-15B3-BAD483FBE7DE}"/>
              </a:ext>
            </a:extLst>
          </p:cNvPr>
          <p:cNvGrpSpPr/>
          <p:nvPr/>
        </p:nvGrpSpPr>
        <p:grpSpPr>
          <a:xfrm>
            <a:off x="15911359" y="5782954"/>
            <a:ext cx="4957077" cy="4957077"/>
            <a:chOff x="20010895" y="8999552"/>
            <a:chExt cx="4957077" cy="4957077"/>
          </a:xfrm>
        </p:grpSpPr>
        <p:grpSp>
          <p:nvGrpSpPr>
            <p:cNvPr id="149" name="Group 148">
              <a:extLst>
                <a:ext uri="{FF2B5EF4-FFF2-40B4-BE49-F238E27FC236}">
                  <a16:creationId xmlns:a16="http://schemas.microsoft.com/office/drawing/2014/main" id="{FC80543A-E5A0-BBC5-18F6-35379E16FAC7}"/>
                </a:ext>
              </a:extLst>
            </p:cNvPr>
            <p:cNvGrpSpPr/>
            <p:nvPr/>
          </p:nvGrpSpPr>
          <p:grpSpPr>
            <a:xfrm>
              <a:off x="20433603" y="9207442"/>
              <a:ext cx="3789223" cy="4243883"/>
              <a:chOff x="16535268" y="11319747"/>
              <a:chExt cx="3789223" cy="4243883"/>
            </a:xfrm>
          </p:grpSpPr>
          <p:grpSp>
            <p:nvGrpSpPr>
              <p:cNvPr id="2" name="Group 1">
                <a:extLst>
                  <a:ext uri="{FF2B5EF4-FFF2-40B4-BE49-F238E27FC236}">
                    <a16:creationId xmlns:a16="http://schemas.microsoft.com/office/drawing/2014/main" id="{CD1381A5-DBAB-54FE-7562-699B87A35D65}"/>
                  </a:ext>
                </a:extLst>
              </p:cNvPr>
              <p:cNvGrpSpPr/>
              <p:nvPr/>
            </p:nvGrpSpPr>
            <p:grpSpPr>
              <a:xfrm>
                <a:off x="16765768" y="11622422"/>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535268" y="13453495"/>
                <a:ext cx="878692" cy="307777"/>
              </a:xfrm>
              <a:prstGeom prst="rect">
                <a:avLst/>
              </a:prstGeom>
              <a:noFill/>
            </p:spPr>
            <p:txBody>
              <a:bodyPr wrap="square" rtlCol="0">
                <a:spAutoFit/>
              </a:bodyPr>
              <a:lstStyle/>
              <a:p>
                <a:pPr algn="ctr"/>
                <a:r>
                  <a:rPr lang="en-US" sz="1400" dirty="0"/>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214538" y="12495902"/>
                <a:ext cx="878692" cy="307777"/>
              </a:xfrm>
              <a:prstGeom prst="rect">
                <a:avLst/>
              </a:prstGeom>
              <a:noFill/>
            </p:spPr>
            <p:txBody>
              <a:bodyPr wrap="square" rtlCol="0">
                <a:spAutoFit/>
              </a:bodyPr>
              <a:lstStyle/>
              <a:p>
                <a:pPr algn="ctr"/>
                <a:r>
                  <a:rPr lang="en-US" sz="1400" dirty="0"/>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9051398" y="11319747"/>
                <a:ext cx="878692" cy="307777"/>
              </a:xfrm>
              <a:prstGeom prst="rect">
                <a:avLst/>
              </a:prstGeom>
              <a:noFill/>
            </p:spPr>
            <p:txBody>
              <a:bodyPr wrap="square" rtlCol="0">
                <a:spAutoFit/>
              </a:bodyPr>
              <a:lstStyle/>
              <a:p>
                <a:pPr algn="ctr"/>
                <a:r>
                  <a:rPr lang="en-US" sz="1400" dirty="0"/>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433172" y="14590735"/>
                <a:ext cx="878692" cy="307777"/>
              </a:xfrm>
              <a:prstGeom prst="rect">
                <a:avLst/>
              </a:prstGeom>
              <a:noFill/>
            </p:spPr>
            <p:txBody>
              <a:bodyPr wrap="square" rtlCol="0">
                <a:spAutoFit/>
              </a:bodyPr>
              <a:lstStyle/>
              <a:p>
                <a:pPr algn="ctr"/>
                <a:r>
                  <a:rPr lang="en-US" sz="1400" dirty="0"/>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366651" y="13502746"/>
                <a:ext cx="878692" cy="307777"/>
              </a:xfrm>
              <a:prstGeom prst="rect">
                <a:avLst/>
              </a:prstGeom>
              <a:noFill/>
            </p:spPr>
            <p:txBody>
              <a:bodyPr wrap="square" rtlCol="0">
                <a:spAutoFit/>
              </a:bodyPr>
              <a:lstStyle/>
              <a:p>
                <a:pPr algn="ctr"/>
                <a:r>
                  <a:rPr lang="en-US" sz="1400" dirty="0"/>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470023" y="14499774"/>
                <a:ext cx="878692" cy="307777"/>
              </a:xfrm>
              <a:prstGeom prst="rect">
                <a:avLst/>
              </a:prstGeom>
              <a:noFill/>
            </p:spPr>
            <p:txBody>
              <a:bodyPr wrap="square" rtlCol="0">
                <a:spAutoFit/>
              </a:bodyPr>
              <a:lstStyle/>
              <a:p>
                <a:pPr algn="ctr"/>
                <a:r>
                  <a:rPr lang="en-US" sz="1400" dirty="0"/>
                  <a:t>P(x6)</a:t>
                </a:r>
              </a:p>
            </p:txBody>
          </p:sp>
          <p:sp>
            <p:nvSpPr>
              <p:cNvPr id="140" name="TextBox 139">
                <a:extLst>
                  <a:ext uri="{FF2B5EF4-FFF2-40B4-BE49-F238E27FC236}">
                    <a16:creationId xmlns:a16="http://schemas.microsoft.com/office/drawing/2014/main" id="{0F6D4EB8-A757-28C8-22DE-622D6B20F8B1}"/>
                  </a:ext>
                </a:extLst>
              </p:cNvPr>
              <p:cNvSpPr txBox="1"/>
              <p:nvPr/>
            </p:nvSpPr>
            <p:spPr>
              <a:xfrm>
                <a:off x="16792261" y="15255853"/>
                <a:ext cx="878692" cy="307777"/>
              </a:xfrm>
              <a:prstGeom prst="rect">
                <a:avLst/>
              </a:prstGeom>
              <a:noFill/>
            </p:spPr>
            <p:txBody>
              <a:bodyPr wrap="square" rtlCol="0">
                <a:spAutoFit/>
              </a:bodyPr>
              <a:lstStyle/>
              <a:p>
                <a:pPr algn="ctr"/>
                <a:r>
                  <a:rPr lang="en-US" sz="1400" dirty="0"/>
                  <a:t>P(x5)</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7196579" y="13234093"/>
                <a:ext cx="878692" cy="307777"/>
              </a:xfrm>
              <a:prstGeom prst="rect">
                <a:avLst/>
              </a:prstGeom>
              <a:noFill/>
            </p:spPr>
            <p:txBody>
              <a:bodyPr wrap="square" rtlCol="0">
                <a:spAutoFit/>
              </a:bodyPr>
              <a:lstStyle/>
              <a:p>
                <a:pPr algn="ctr"/>
                <a:r>
                  <a:rPr lang="en-US" sz="1400" dirty="0"/>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220382" y="12356334"/>
                <a:ext cx="878692" cy="307777"/>
              </a:xfrm>
              <a:prstGeom prst="rect">
                <a:avLst/>
              </a:prstGeom>
              <a:noFill/>
            </p:spPr>
            <p:txBody>
              <a:bodyPr wrap="square" rtlCol="0">
                <a:spAutoFit/>
              </a:bodyPr>
              <a:lstStyle/>
              <a:p>
                <a:pPr algn="ctr"/>
                <a:r>
                  <a:rPr lang="en-US" sz="1400" dirty="0"/>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445799" y="12759763"/>
                <a:ext cx="878692" cy="307777"/>
              </a:xfrm>
              <a:prstGeom prst="rect">
                <a:avLst/>
              </a:prstGeom>
              <a:noFill/>
            </p:spPr>
            <p:txBody>
              <a:bodyPr wrap="square" rtlCol="0">
                <a:spAutoFit/>
              </a:bodyPr>
              <a:lstStyle/>
              <a:p>
                <a:pPr algn="ctr"/>
                <a:r>
                  <a:rPr lang="en-US" sz="1400" dirty="0"/>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447001" y="14268552"/>
                <a:ext cx="878692" cy="307777"/>
              </a:xfrm>
              <a:prstGeom prst="rect">
                <a:avLst/>
              </a:prstGeom>
              <a:noFill/>
            </p:spPr>
            <p:txBody>
              <a:bodyPr wrap="square" rtlCol="0">
                <a:spAutoFit/>
              </a:bodyPr>
              <a:lstStyle/>
              <a:p>
                <a:pPr algn="ctr"/>
                <a:r>
                  <a:rPr lang="en-US" sz="1400" dirty="0"/>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987989" y="14333962"/>
                <a:ext cx="878692" cy="307777"/>
              </a:xfrm>
              <a:prstGeom prst="rect">
                <a:avLst/>
              </a:prstGeom>
              <a:noFill/>
            </p:spPr>
            <p:txBody>
              <a:bodyPr wrap="square" rtlCol="0">
                <a:spAutoFit/>
              </a:bodyPr>
              <a:lstStyle/>
              <a:p>
                <a:pPr algn="ctr"/>
                <a:r>
                  <a:rPr lang="en-US" sz="1400" dirty="0"/>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690253" y="13475808"/>
                <a:ext cx="878692" cy="307777"/>
              </a:xfrm>
              <a:prstGeom prst="rect">
                <a:avLst/>
              </a:prstGeom>
              <a:noFill/>
            </p:spPr>
            <p:txBody>
              <a:bodyPr wrap="square" rtlCol="0">
                <a:spAutoFit/>
              </a:bodyPr>
              <a:lstStyle/>
              <a:p>
                <a:pPr algn="ctr"/>
                <a:r>
                  <a:rPr lang="en-US" sz="1400" dirty="0"/>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951263" y="12624105"/>
                <a:ext cx="878692" cy="307777"/>
              </a:xfrm>
              <a:prstGeom prst="rect">
                <a:avLst/>
              </a:prstGeom>
              <a:noFill/>
            </p:spPr>
            <p:txBody>
              <a:bodyPr wrap="square" rtlCol="0">
                <a:spAutoFit/>
              </a:bodyPr>
              <a:lstStyle/>
              <a:p>
                <a:pPr algn="ctr"/>
                <a:r>
                  <a:rPr lang="en-US" sz="1400" dirty="0"/>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989048" y="13595310"/>
                <a:ext cx="878692" cy="307777"/>
              </a:xfrm>
              <a:prstGeom prst="rect">
                <a:avLst/>
              </a:prstGeom>
              <a:noFill/>
            </p:spPr>
            <p:txBody>
              <a:bodyPr wrap="square" rtlCol="0">
                <a:spAutoFit/>
              </a:bodyPr>
              <a:lstStyle/>
              <a:p>
                <a:pPr algn="ctr"/>
                <a:r>
                  <a:rPr lang="en-US" sz="1400" dirty="0"/>
                  <a:t>P(y8)</a:t>
                </a:r>
              </a:p>
            </p:txBody>
          </p:sp>
        </p:grpSp>
        <p:sp>
          <p:nvSpPr>
            <p:cNvPr id="150" name="Oval 149">
              <a:extLst>
                <a:ext uri="{FF2B5EF4-FFF2-40B4-BE49-F238E27FC236}">
                  <a16:creationId xmlns:a16="http://schemas.microsoft.com/office/drawing/2014/main" id="{B7239F52-1655-E722-0EC5-6CCCDA0528E7}"/>
                </a:ext>
              </a:extLst>
            </p:cNvPr>
            <p:cNvSpPr/>
            <p:nvPr/>
          </p:nvSpPr>
          <p:spPr>
            <a:xfrm>
              <a:off x="20010895" y="8999552"/>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4" name="Rectangle: Rounded Corners 153">
            <a:extLst>
              <a:ext uri="{FF2B5EF4-FFF2-40B4-BE49-F238E27FC236}">
                <a16:creationId xmlns:a16="http://schemas.microsoft.com/office/drawing/2014/main" id="{57C12350-17D7-213B-7E6E-FAE18442EC6B}"/>
              </a:ext>
            </a:extLst>
          </p:cNvPr>
          <p:cNvSpPr/>
          <p:nvPr/>
        </p:nvSpPr>
        <p:spPr>
          <a:xfrm>
            <a:off x="16058500" y="3329776"/>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Humans</a:t>
            </a:r>
          </a:p>
        </p:txBody>
      </p:sp>
      <p:cxnSp>
        <p:nvCxnSpPr>
          <p:cNvPr id="155" name="Straight Arrow Connector 154">
            <a:extLst>
              <a:ext uri="{FF2B5EF4-FFF2-40B4-BE49-F238E27FC236}">
                <a16:creationId xmlns:a16="http://schemas.microsoft.com/office/drawing/2014/main" id="{A43A3BF2-BE68-E1CB-0490-6854450DDB70}"/>
              </a:ext>
            </a:extLst>
          </p:cNvPr>
          <p:cNvCxnSpPr>
            <a:cxnSpLocks/>
            <a:stCxn id="21" idx="0"/>
            <a:endCxn id="154" idx="2"/>
          </p:cNvCxnSpPr>
          <p:nvPr/>
        </p:nvCxnSpPr>
        <p:spPr>
          <a:xfrm flipV="1">
            <a:off x="16764126" y="3894963"/>
            <a:ext cx="0" cy="654054"/>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Rectangle: Rounded Corners 158">
            <a:extLst>
              <a:ext uri="{FF2B5EF4-FFF2-40B4-BE49-F238E27FC236}">
                <a16:creationId xmlns:a16="http://schemas.microsoft.com/office/drawing/2014/main" id="{C4C5897D-6DC1-4E79-2B0A-F07BD7FE6AED}"/>
              </a:ext>
            </a:extLst>
          </p:cNvPr>
          <p:cNvSpPr/>
          <p:nvPr/>
        </p:nvSpPr>
        <p:spPr>
          <a:xfrm>
            <a:off x="16064234" y="2537684"/>
            <a:ext cx="1411252" cy="637693"/>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Decision Support Questions</a:t>
            </a:r>
          </a:p>
        </p:txBody>
      </p:sp>
      <p:sp>
        <p:nvSpPr>
          <p:cNvPr id="161" name="Rectangle: Rounded Corners 160">
            <a:extLst>
              <a:ext uri="{FF2B5EF4-FFF2-40B4-BE49-F238E27FC236}">
                <a16:creationId xmlns:a16="http://schemas.microsoft.com/office/drawing/2014/main" id="{2CC10C43-965F-4BDD-E2A0-911AAF13E72A}"/>
              </a:ext>
            </a:extLst>
          </p:cNvPr>
          <p:cNvSpPr/>
          <p:nvPr/>
        </p:nvSpPr>
        <p:spPr>
          <a:xfrm>
            <a:off x="20536252" y="5510883"/>
            <a:ext cx="1839868"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probabilistic reasoning agent</a:t>
            </a:r>
          </a:p>
        </p:txBody>
      </p:sp>
      <p:sp>
        <p:nvSpPr>
          <p:cNvPr id="162" name="Rectangle: Rounded Corners 161">
            <a:extLst>
              <a:ext uri="{FF2B5EF4-FFF2-40B4-BE49-F238E27FC236}">
                <a16:creationId xmlns:a16="http://schemas.microsoft.com/office/drawing/2014/main" id="{F990EB4C-0A68-567B-29B6-076C1ADE7035}"/>
              </a:ext>
            </a:extLst>
          </p:cNvPr>
          <p:cNvSpPr/>
          <p:nvPr/>
        </p:nvSpPr>
        <p:spPr>
          <a:xfrm>
            <a:off x="17591188" y="4823231"/>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Deduction</a:t>
            </a:r>
          </a:p>
        </p:txBody>
      </p:sp>
      <p:sp>
        <p:nvSpPr>
          <p:cNvPr id="163" name="Rectangle: Rounded Corners 162">
            <a:extLst>
              <a:ext uri="{FF2B5EF4-FFF2-40B4-BE49-F238E27FC236}">
                <a16:creationId xmlns:a16="http://schemas.microsoft.com/office/drawing/2014/main" id="{B1A3B469-3BBC-D311-6B8E-A9B5F61D13E0}"/>
              </a:ext>
            </a:extLst>
          </p:cNvPr>
          <p:cNvSpPr/>
          <p:nvPr/>
        </p:nvSpPr>
        <p:spPr>
          <a:xfrm>
            <a:off x="17591188" y="4168951"/>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Induction</a:t>
            </a:r>
          </a:p>
        </p:txBody>
      </p:sp>
      <p:sp>
        <p:nvSpPr>
          <p:cNvPr id="164" name="Rectangle: Rounded Corners 163">
            <a:extLst>
              <a:ext uri="{FF2B5EF4-FFF2-40B4-BE49-F238E27FC236}">
                <a16:creationId xmlns:a16="http://schemas.microsoft.com/office/drawing/2014/main" id="{4ABAB204-4F73-87A7-FDAB-470AB66CBD9F}"/>
              </a:ext>
            </a:extLst>
          </p:cNvPr>
          <p:cNvSpPr/>
          <p:nvPr/>
        </p:nvSpPr>
        <p:spPr>
          <a:xfrm>
            <a:off x="17613532" y="3517510"/>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Abduction</a:t>
            </a:r>
          </a:p>
        </p:txBody>
      </p:sp>
      <p:pic>
        <p:nvPicPr>
          <p:cNvPr id="168" name="Graphic 167" descr="Database with solid fill">
            <a:extLst>
              <a:ext uri="{FF2B5EF4-FFF2-40B4-BE49-F238E27FC236}">
                <a16:creationId xmlns:a16="http://schemas.microsoft.com/office/drawing/2014/main" id="{A7EACA8A-B917-9BE0-D907-0DE3335C56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9210" y="8046539"/>
            <a:ext cx="508507" cy="508507"/>
          </a:xfrm>
          <a:prstGeom prst="rect">
            <a:avLst/>
          </a:prstGeom>
        </p:spPr>
      </p:pic>
      <p:cxnSp>
        <p:nvCxnSpPr>
          <p:cNvPr id="172" name="Straight Connector 171">
            <a:extLst>
              <a:ext uri="{FF2B5EF4-FFF2-40B4-BE49-F238E27FC236}">
                <a16:creationId xmlns:a16="http://schemas.microsoft.com/office/drawing/2014/main" id="{76C72D03-08B1-BE71-54CB-B3C27D2B3641}"/>
              </a:ext>
            </a:extLst>
          </p:cNvPr>
          <p:cNvCxnSpPr>
            <a:endCxn id="168" idx="0"/>
          </p:cNvCxnSpPr>
          <p:nvPr/>
        </p:nvCxnSpPr>
        <p:spPr>
          <a:xfrm flipH="1">
            <a:off x="2533464" y="7360793"/>
            <a:ext cx="875957" cy="685746"/>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9E7E3B0-2C38-D082-356D-CB4CDB851EB8}"/>
              </a:ext>
            </a:extLst>
          </p:cNvPr>
          <p:cNvCxnSpPr>
            <a:endCxn id="168" idx="2"/>
          </p:cNvCxnSpPr>
          <p:nvPr/>
        </p:nvCxnSpPr>
        <p:spPr>
          <a:xfrm flipH="1" flipV="1">
            <a:off x="2533464" y="8555046"/>
            <a:ext cx="907461" cy="615825"/>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75A9B37-6B03-B4D7-E774-4AF6255F5E15}"/>
              </a:ext>
            </a:extLst>
          </p:cNvPr>
          <p:cNvCxnSpPr>
            <a:cxnSpLocks/>
            <a:endCxn id="161" idx="2"/>
          </p:cNvCxnSpPr>
          <p:nvPr/>
        </p:nvCxnSpPr>
        <p:spPr>
          <a:xfrm flipV="1">
            <a:off x="20423586" y="6076070"/>
            <a:ext cx="1032600" cy="739712"/>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0" name="Rectangle: Rounded Corners 179">
            <a:extLst>
              <a:ext uri="{FF2B5EF4-FFF2-40B4-BE49-F238E27FC236}">
                <a16:creationId xmlns:a16="http://schemas.microsoft.com/office/drawing/2014/main" id="{8B73F188-4254-151B-D1CC-CC94F4C2EA07}"/>
              </a:ext>
            </a:extLst>
          </p:cNvPr>
          <p:cNvSpPr/>
          <p:nvPr/>
        </p:nvSpPr>
        <p:spPr>
          <a:xfrm>
            <a:off x="22425750" y="5510883"/>
            <a:ext cx="1839868"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Beliefs update with evidence</a:t>
            </a:r>
          </a:p>
        </p:txBody>
      </p:sp>
      <p:sp>
        <p:nvSpPr>
          <p:cNvPr id="181" name="Rectangle: Rounded Corners 180">
            <a:extLst>
              <a:ext uri="{FF2B5EF4-FFF2-40B4-BE49-F238E27FC236}">
                <a16:creationId xmlns:a16="http://schemas.microsoft.com/office/drawing/2014/main" id="{EEC93F6A-4695-596A-1A91-179406EC98D6}"/>
              </a:ext>
            </a:extLst>
          </p:cNvPr>
          <p:cNvSpPr/>
          <p:nvPr/>
        </p:nvSpPr>
        <p:spPr>
          <a:xfrm>
            <a:off x="21580597" y="6795606"/>
            <a:ext cx="1839868"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Traceability agent</a:t>
            </a:r>
          </a:p>
        </p:txBody>
      </p:sp>
      <p:cxnSp>
        <p:nvCxnSpPr>
          <p:cNvPr id="182" name="Straight Arrow Connector 181">
            <a:extLst>
              <a:ext uri="{FF2B5EF4-FFF2-40B4-BE49-F238E27FC236}">
                <a16:creationId xmlns:a16="http://schemas.microsoft.com/office/drawing/2014/main" id="{78F8B701-9133-61E1-C79B-71AF66B703CC}"/>
              </a:ext>
            </a:extLst>
          </p:cNvPr>
          <p:cNvCxnSpPr>
            <a:cxnSpLocks/>
            <a:endCxn id="181" idx="1"/>
          </p:cNvCxnSpPr>
          <p:nvPr/>
        </p:nvCxnSpPr>
        <p:spPr>
          <a:xfrm flipV="1">
            <a:off x="20650948" y="7078200"/>
            <a:ext cx="929649" cy="149574"/>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Rectangle: Rounded Corners 186">
            <a:extLst>
              <a:ext uri="{FF2B5EF4-FFF2-40B4-BE49-F238E27FC236}">
                <a16:creationId xmlns:a16="http://schemas.microsoft.com/office/drawing/2014/main" id="{739FAA0A-ACFB-73EC-F7A2-6BE05C966387}"/>
              </a:ext>
            </a:extLst>
          </p:cNvPr>
          <p:cNvSpPr/>
          <p:nvPr/>
        </p:nvSpPr>
        <p:spPr>
          <a:xfrm>
            <a:off x="23058668" y="8093710"/>
            <a:ext cx="178607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automated consistency checks</a:t>
            </a:r>
          </a:p>
        </p:txBody>
      </p:sp>
      <p:sp>
        <p:nvSpPr>
          <p:cNvPr id="190" name="Rectangle: Rounded Corners 189">
            <a:extLst>
              <a:ext uri="{FF2B5EF4-FFF2-40B4-BE49-F238E27FC236}">
                <a16:creationId xmlns:a16="http://schemas.microsoft.com/office/drawing/2014/main" id="{D93E82AE-A466-7604-4DD3-850D1BABBDCD}"/>
              </a:ext>
            </a:extLst>
          </p:cNvPr>
          <p:cNvSpPr/>
          <p:nvPr/>
        </p:nvSpPr>
        <p:spPr>
          <a:xfrm>
            <a:off x="21580597" y="8101844"/>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Reasoner</a:t>
            </a:r>
          </a:p>
        </p:txBody>
      </p:sp>
      <p:cxnSp>
        <p:nvCxnSpPr>
          <p:cNvPr id="191" name="Straight Arrow Connector 190">
            <a:extLst>
              <a:ext uri="{FF2B5EF4-FFF2-40B4-BE49-F238E27FC236}">
                <a16:creationId xmlns:a16="http://schemas.microsoft.com/office/drawing/2014/main" id="{F0934405-7011-6941-C08F-27623DD79C18}"/>
              </a:ext>
            </a:extLst>
          </p:cNvPr>
          <p:cNvCxnSpPr>
            <a:cxnSpLocks/>
            <a:endCxn id="190" idx="1"/>
          </p:cNvCxnSpPr>
          <p:nvPr/>
        </p:nvCxnSpPr>
        <p:spPr>
          <a:xfrm>
            <a:off x="20908997" y="8384438"/>
            <a:ext cx="671600" cy="0"/>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4" name="Rectangle: Rounded Corners 193">
            <a:extLst>
              <a:ext uri="{FF2B5EF4-FFF2-40B4-BE49-F238E27FC236}">
                <a16:creationId xmlns:a16="http://schemas.microsoft.com/office/drawing/2014/main" id="{8CA49654-AC8D-3CBD-E4F1-707052BFD65B}"/>
              </a:ext>
            </a:extLst>
          </p:cNvPr>
          <p:cNvSpPr/>
          <p:nvPr/>
        </p:nvSpPr>
        <p:spPr>
          <a:xfrm>
            <a:off x="21332306" y="9415720"/>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Resolution Agents</a:t>
            </a:r>
          </a:p>
        </p:txBody>
      </p:sp>
      <p:cxnSp>
        <p:nvCxnSpPr>
          <p:cNvPr id="195" name="Straight Arrow Connector 194">
            <a:extLst>
              <a:ext uri="{FF2B5EF4-FFF2-40B4-BE49-F238E27FC236}">
                <a16:creationId xmlns:a16="http://schemas.microsoft.com/office/drawing/2014/main" id="{59F45EF1-F557-C425-9708-1DA912BF5181}"/>
              </a:ext>
            </a:extLst>
          </p:cNvPr>
          <p:cNvCxnSpPr>
            <a:cxnSpLocks/>
            <a:endCxn id="37" idx="3"/>
          </p:cNvCxnSpPr>
          <p:nvPr/>
        </p:nvCxnSpPr>
        <p:spPr>
          <a:xfrm flipH="1" flipV="1">
            <a:off x="13878932" y="8932926"/>
            <a:ext cx="1934141" cy="6723"/>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AE825F32-DC05-0258-86D5-EE8ED8695643}"/>
              </a:ext>
            </a:extLst>
          </p:cNvPr>
          <p:cNvCxnSpPr>
            <a:cxnSpLocks/>
            <a:stCxn id="37" idx="1"/>
            <a:endCxn id="27" idx="3"/>
          </p:cNvCxnSpPr>
          <p:nvPr/>
        </p:nvCxnSpPr>
        <p:spPr>
          <a:xfrm flipH="1" flipV="1">
            <a:off x="9208104" y="8931862"/>
            <a:ext cx="2664842" cy="1064"/>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39E030C3-CDF1-B9FB-5259-C7FBCCB8FF29}"/>
              </a:ext>
            </a:extLst>
          </p:cNvPr>
          <p:cNvCxnSpPr>
            <a:cxnSpLocks/>
            <a:stCxn id="27" idx="1"/>
          </p:cNvCxnSpPr>
          <p:nvPr/>
        </p:nvCxnSpPr>
        <p:spPr>
          <a:xfrm flipH="1">
            <a:off x="6595806" y="8931862"/>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10" name="Rectangle: Rounded Corners 209">
            <a:extLst>
              <a:ext uri="{FF2B5EF4-FFF2-40B4-BE49-F238E27FC236}">
                <a16:creationId xmlns:a16="http://schemas.microsoft.com/office/drawing/2014/main" id="{422AE72E-2B4E-50A4-9BAA-2B83D74A073C}"/>
              </a:ext>
            </a:extLst>
          </p:cNvPr>
          <p:cNvSpPr/>
          <p:nvPr/>
        </p:nvSpPr>
        <p:spPr>
          <a:xfrm>
            <a:off x="20626680" y="10502490"/>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Knowledge-based Agent</a:t>
            </a:r>
          </a:p>
        </p:txBody>
      </p:sp>
      <p:cxnSp>
        <p:nvCxnSpPr>
          <p:cNvPr id="211" name="Straight Arrow Connector 210">
            <a:extLst>
              <a:ext uri="{FF2B5EF4-FFF2-40B4-BE49-F238E27FC236}">
                <a16:creationId xmlns:a16="http://schemas.microsoft.com/office/drawing/2014/main" id="{A1210988-E827-7024-E206-01FC59CB7207}"/>
              </a:ext>
            </a:extLst>
          </p:cNvPr>
          <p:cNvCxnSpPr>
            <a:cxnSpLocks/>
            <a:endCxn id="194" idx="1"/>
          </p:cNvCxnSpPr>
          <p:nvPr/>
        </p:nvCxnSpPr>
        <p:spPr>
          <a:xfrm>
            <a:off x="20442082" y="9688338"/>
            <a:ext cx="890224" cy="9976"/>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9095BB8C-CEF2-ACE4-49F3-620482F86B3E}"/>
              </a:ext>
            </a:extLst>
          </p:cNvPr>
          <p:cNvCxnSpPr>
            <a:cxnSpLocks/>
            <a:endCxn id="210" idx="1"/>
          </p:cNvCxnSpPr>
          <p:nvPr/>
        </p:nvCxnSpPr>
        <p:spPr>
          <a:xfrm>
            <a:off x="19471762" y="10502490"/>
            <a:ext cx="1154918" cy="282594"/>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764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omputer screen shot of a diagram&#10;&#10;Description automatically generated">
            <a:extLst>
              <a:ext uri="{FF2B5EF4-FFF2-40B4-BE49-F238E27FC236}">
                <a16:creationId xmlns:a16="http://schemas.microsoft.com/office/drawing/2014/main" id="{71D058E8-3A6A-DD1B-4E69-F57462483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421" y="7360793"/>
            <a:ext cx="3186385" cy="1873246"/>
          </a:xfrm>
          <a:prstGeom prst="rect">
            <a:avLst/>
          </a:prstGeom>
        </p:spPr>
      </p:pic>
      <p:sp>
        <p:nvSpPr>
          <p:cNvPr id="20" name="Rectangle: Rounded Corners 19">
            <a:extLst>
              <a:ext uri="{FF2B5EF4-FFF2-40B4-BE49-F238E27FC236}">
                <a16:creationId xmlns:a16="http://schemas.microsoft.com/office/drawing/2014/main" id="{5988F6C0-730E-0C8B-323B-409C4092BC11}"/>
              </a:ext>
            </a:extLst>
          </p:cNvPr>
          <p:cNvSpPr/>
          <p:nvPr/>
        </p:nvSpPr>
        <p:spPr>
          <a:xfrm>
            <a:off x="7471763" y="7283728"/>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Percepts Agent</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16058500" y="4549017"/>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a:t>
            </a:r>
          </a:p>
        </p:txBody>
      </p:sp>
      <p:cxnSp>
        <p:nvCxnSpPr>
          <p:cNvPr id="23" name="Straight Arrow Connector 22">
            <a:extLst>
              <a:ext uri="{FF2B5EF4-FFF2-40B4-BE49-F238E27FC236}">
                <a16:creationId xmlns:a16="http://schemas.microsoft.com/office/drawing/2014/main" id="{3FC19974-F25A-C392-38BB-6840F22C4D5A}"/>
              </a:ext>
            </a:extLst>
          </p:cNvPr>
          <p:cNvCxnSpPr>
            <a:cxnSpLocks/>
          </p:cNvCxnSpPr>
          <p:nvPr/>
        </p:nvCxnSpPr>
        <p:spPr>
          <a:xfrm>
            <a:off x="6595806" y="7520496"/>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A8BFEB-8B2C-1F06-59E2-A64AD15C6C0A}"/>
              </a:ext>
            </a:extLst>
          </p:cNvPr>
          <p:cNvSpPr/>
          <p:nvPr/>
        </p:nvSpPr>
        <p:spPr>
          <a:xfrm>
            <a:off x="7471763" y="8588962"/>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Actions Agent</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1872946" y="7318074"/>
            <a:ext cx="2005986"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Formal Knowledge Representation Agent</a:t>
            </a:r>
          </a:p>
        </p:txBody>
      </p:sp>
      <p:sp>
        <p:nvSpPr>
          <p:cNvPr id="37" name="Rectangle: Rounded Corners 36">
            <a:extLst>
              <a:ext uri="{FF2B5EF4-FFF2-40B4-BE49-F238E27FC236}">
                <a16:creationId xmlns:a16="http://schemas.microsoft.com/office/drawing/2014/main" id="{815F5485-A713-A18A-35FE-6FF518327729}"/>
              </a:ext>
            </a:extLst>
          </p:cNvPr>
          <p:cNvSpPr/>
          <p:nvPr/>
        </p:nvSpPr>
        <p:spPr>
          <a:xfrm>
            <a:off x="11872946" y="8580193"/>
            <a:ext cx="2005986" cy="705466"/>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 Action Agent</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9208104" y="7632954"/>
            <a:ext cx="2664842" cy="3185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3878932" y="7664811"/>
            <a:ext cx="1914902" cy="30922"/>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2EF1D096-C8E6-CAE4-7719-5B3A5032B97E}"/>
              </a:ext>
            </a:extLst>
          </p:cNvPr>
          <p:cNvSpPr/>
          <p:nvPr/>
        </p:nvSpPr>
        <p:spPr>
          <a:xfrm>
            <a:off x="7256973" y="3894654"/>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Large Language Model</a:t>
            </a:r>
          </a:p>
        </p:txBody>
      </p:sp>
      <p:sp>
        <p:nvSpPr>
          <p:cNvPr id="59" name="Rectangle: Rounded Corners 58">
            <a:extLst>
              <a:ext uri="{FF2B5EF4-FFF2-40B4-BE49-F238E27FC236}">
                <a16:creationId xmlns:a16="http://schemas.microsoft.com/office/drawing/2014/main" id="{AE402A05-E63C-074A-0F6A-EA3316098A5A}"/>
              </a:ext>
            </a:extLst>
          </p:cNvPr>
          <p:cNvSpPr/>
          <p:nvPr/>
        </p:nvSpPr>
        <p:spPr>
          <a:xfrm>
            <a:off x="6342573" y="5901167"/>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Visual Generative Model</a:t>
            </a:r>
          </a:p>
        </p:txBody>
      </p:sp>
      <p:sp>
        <p:nvSpPr>
          <p:cNvPr id="60" name="Rectangle: Rounded Corners 59">
            <a:extLst>
              <a:ext uri="{FF2B5EF4-FFF2-40B4-BE49-F238E27FC236}">
                <a16:creationId xmlns:a16="http://schemas.microsoft.com/office/drawing/2014/main" id="{967649AC-F0BF-D89F-75C2-EBA5C4745CAF}"/>
              </a:ext>
            </a:extLst>
          </p:cNvPr>
          <p:cNvSpPr/>
          <p:nvPr/>
        </p:nvSpPr>
        <p:spPr>
          <a:xfrm>
            <a:off x="8308158" y="4577125"/>
            <a:ext cx="1828800" cy="54919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Robotic Process Automation</a:t>
            </a:r>
          </a:p>
        </p:txBody>
      </p:sp>
      <p:sp>
        <p:nvSpPr>
          <p:cNvPr id="61" name="Rectangle: Rounded Corners 60">
            <a:extLst>
              <a:ext uri="{FF2B5EF4-FFF2-40B4-BE49-F238E27FC236}">
                <a16:creationId xmlns:a16="http://schemas.microsoft.com/office/drawing/2014/main" id="{4E26BCAF-66B4-4FAF-12F1-035F698B5BD8}"/>
              </a:ext>
            </a:extLst>
          </p:cNvPr>
          <p:cNvSpPr/>
          <p:nvPr/>
        </p:nvSpPr>
        <p:spPr>
          <a:xfrm>
            <a:off x="8308158" y="5272874"/>
            <a:ext cx="1828800" cy="506555"/>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Non-Visual Desktop Access</a:t>
            </a:r>
          </a:p>
        </p:txBody>
      </p:sp>
      <p:sp>
        <p:nvSpPr>
          <p:cNvPr id="62" name="Rectangle: Rounded Corners 61">
            <a:extLst>
              <a:ext uri="{FF2B5EF4-FFF2-40B4-BE49-F238E27FC236}">
                <a16:creationId xmlns:a16="http://schemas.microsoft.com/office/drawing/2014/main" id="{0454FFE9-1CC2-8996-8B54-0D2CB2A977B3}"/>
              </a:ext>
            </a:extLst>
          </p:cNvPr>
          <p:cNvSpPr/>
          <p:nvPr/>
        </p:nvSpPr>
        <p:spPr>
          <a:xfrm>
            <a:off x="6342573" y="5247728"/>
            <a:ext cx="1828800" cy="545749"/>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Segment Everything Model</a:t>
            </a:r>
          </a:p>
        </p:txBody>
      </p:sp>
      <p:sp>
        <p:nvSpPr>
          <p:cNvPr id="63" name="Rectangle: Rounded Corners 62">
            <a:extLst>
              <a:ext uri="{FF2B5EF4-FFF2-40B4-BE49-F238E27FC236}">
                <a16:creationId xmlns:a16="http://schemas.microsoft.com/office/drawing/2014/main" id="{FD2AA72A-237F-0B76-042D-75AEFFD87D7F}"/>
              </a:ext>
            </a:extLst>
          </p:cNvPr>
          <p:cNvSpPr/>
          <p:nvPr/>
        </p:nvSpPr>
        <p:spPr>
          <a:xfrm>
            <a:off x="8308158" y="5925981"/>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sp>
        <p:nvSpPr>
          <p:cNvPr id="64" name="Rectangle: Rounded Corners 63">
            <a:extLst>
              <a:ext uri="{FF2B5EF4-FFF2-40B4-BE49-F238E27FC236}">
                <a16:creationId xmlns:a16="http://schemas.microsoft.com/office/drawing/2014/main" id="{2A176048-11BC-4BD0-5962-25E996EC313A}"/>
              </a:ext>
            </a:extLst>
          </p:cNvPr>
          <p:cNvSpPr/>
          <p:nvPr/>
        </p:nvSpPr>
        <p:spPr>
          <a:xfrm>
            <a:off x="6342573" y="4590842"/>
            <a:ext cx="1828800" cy="54919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Optical Character Recognition</a:t>
            </a:r>
          </a:p>
        </p:txBody>
      </p:sp>
      <p:cxnSp>
        <p:nvCxnSpPr>
          <p:cNvPr id="66" name="Straight Connector 65">
            <a:extLst>
              <a:ext uri="{FF2B5EF4-FFF2-40B4-BE49-F238E27FC236}">
                <a16:creationId xmlns:a16="http://schemas.microsoft.com/office/drawing/2014/main" id="{86C3EDC5-6479-98E2-A576-C7DA286E84DA}"/>
              </a:ext>
            </a:extLst>
          </p:cNvPr>
          <p:cNvCxnSpPr>
            <a:cxnSpLocks/>
          </p:cNvCxnSpPr>
          <p:nvPr/>
        </p:nvCxnSpPr>
        <p:spPr>
          <a:xfrm flipH="1" flipV="1">
            <a:off x="6327828" y="6462163"/>
            <a:ext cx="1143935" cy="853423"/>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AD07D71F-B1A4-ED40-F92C-97A379953324}"/>
              </a:ext>
            </a:extLst>
          </p:cNvPr>
          <p:cNvSpPr/>
          <p:nvPr/>
        </p:nvSpPr>
        <p:spPr>
          <a:xfrm>
            <a:off x="7386740" y="9934114"/>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Large Language Model</a:t>
            </a:r>
          </a:p>
        </p:txBody>
      </p:sp>
      <p:sp>
        <p:nvSpPr>
          <p:cNvPr id="69" name="Rectangle: Rounded Corners 68">
            <a:extLst>
              <a:ext uri="{FF2B5EF4-FFF2-40B4-BE49-F238E27FC236}">
                <a16:creationId xmlns:a16="http://schemas.microsoft.com/office/drawing/2014/main" id="{75FD9A60-4167-0875-BF7D-0DD410D2DCB2}"/>
              </a:ext>
            </a:extLst>
          </p:cNvPr>
          <p:cNvSpPr/>
          <p:nvPr/>
        </p:nvSpPr>
        <p:spPr>
          <a:xfrm>
            <a:off x="6361824" y="11892278"/>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Visual Generative Model</a:t>
            </a:r>
          </a:p>
        </p:txBody>
      </p:sp>
      <p:sp>
        <p:nvSpPr>
          <p:cNvPr id="70" name="Rectangle: Rounded Corners 69">
            <a:extLst>
              <a:ext uri="{FF2B5EF4-FFF2-40B4-BE49-F238E27FC236}">
                <a16:creationId xmlns:a16="http://schemas.microsoft.com/office/drawing/2014/main" id="{4B1E3E31-46D4-F328-2BEE-6DAAE955461C}"/>
              </a:ext>
            </a:extLst>
          </p:cNvPr>
          <p:cNvSpPr/>
          <p:nvPr/>
        </p:nvSpPr>
        <p:spPr>
          <a:xfrm>
            <a:off x="8327409" y="10568236"/>
            <a:ext cx="1828800" cy="54919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Robotic Process Automation</a:t>
            </a:r>
          </a:p>
        </p:txBody>
      </p:sp>
      <p:sp>
        <p:nvSpPr>
          <p:cNvPr id="71" name="Rectangle: Rounded Corners 70">
            <a:extLst>
              <a:ext uri="{FF2B5EF4-FFF2-40B4-BE49-F238E27FC236}">
                <a16:creationId xmlns:a16="http://schemas.microsoft.com/office/drawing/2014/main" id="{91B513F2-8BF9-D515-9622-5FA97E17E9A8}"/>
              </a:ext>
            </a:extLst>
          </p:cNvPr>
          <p:cNvSpPr/>
          <p:nvPr/>
        </p:nvSpPr>
        <p:spPr>
          <a:xfrm>
            <a:off x="8327409" y="11263985"/>
            <a:ext cx="1828800" cy="506555"/>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Non-Visual Desktop Access</a:t>
            </a:r>
          </a:p>
        </p:txBody>
      </p:sp>
      <p:sp>
        <p:nvSpPr>
          <p:cNvPr id="72" name="Rectangle: Rounded Corners 71">
            <a:extLst>
              <a:ext uri="{FF2B5EF4-FFF2-40B4-BE49-F238E27FC236}">
                <a16:creationId xmlns:a16="http://schemas.microsoft.com/office/drawing/2014/main" id="{6BA39C37-76E3-C303-7DA5-FC59C93A1863}"/>
              </a:ext>
            </a:extLst>
          </p:cNvPr>
          <p:cNvSpPr/>
          <p:nvPr/>
        </p:nvSpPr>
        <p:spPr>
          <a:xfrm>
            <a:off x="6361824" y="11238839"/>
            <a:ext cx="1828800" cy="545749"/>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Segment Everything Model</a:t>
            </a:r>
          </a:p>
        </p:txBody>
      </p:sp>
      <p:sp>
        <p:nvSpPr>
          <p:cNvPr id="73" name="Rectangle: Rounded Corners 72">
            <a:extLst>
              <a:ext uri="{FF2B5EF4-FFF2-40B4-BE49-F238E27FC236}">
                <a16:creationId xmlns:a16="http://schemas.microsoft.com/office/drawing/2014/main" id="{4E44E898-5D76-654B-9EA2-A86768B2EE69}"/>
              </a:ext>
            </a:extLst>
          </p:cNvPr>
          <p:cNvSpPr/>
          <p:nvPr/>
        </p:nvSpPr>
        <p:spPr>
          <a:xfrm>
            <a:off x="8327409" y="11917092"/>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sp>
        <p:nvSpPr>
          <p:cNvPr id="74" name="Rectangle: Rounded Corners 73">
            <a:extLst>
              <a:ext uri="{FF2B5EF4-FFF2-40B4-BE49-F238E27FC236}">
                <a16:creationId xmlns:a16="http://schemas.microsoft.com/office/drawing/2014/main" id="{0D514DE3-A4EC-F223-6021-8477F54B181D}"/>
              </a:ext>
            </a:extLst>
          </p:cNvPr>
          <p:cNvSpPr/>
          <p:nvPr/>
        </p:nvSpPr>
        <p:spPr>
          <a:xfrm>
            <a:off x="6361824" y="10581953"/>
            <a:ext cx="1828800" cy="54919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Optical Character Recognition</a:t>
            </a:r>
          </a:p>
        </p:txBody>
      </p:sp>
      <p:cxnSp>
        <p:nvCxnSpPr>
          <p:cNvPr id="76" name="Straight Connector 75">
            <a:extLst>
              <a:ext uri="{FF2B5EF4-FFF2-40B4-BE49-F238E27FC236}">
                <a16:creationId xmlns:a16="http://schemas.microsoft.com/office/drawing/2014/main" id="{F69F8BEA-86F1-8625-AA5F-3AF6203CB300}"/>
              </a:ext>
            </a:extLst>
          </p:cNvPr>
          <p:cNvCxnSpPr>
            <a:cxnSpLocks/>
          </p:cNvCxnSpPr>
          <p:nvPr/>
        </p:nvCxnSpPr>
        <p:spPr>
          <a:xfrm flipV="1">
            <a:off x="9208104" y="6466354"/>
            <a:ext cx="867994" cy="817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A665F58-5DD5-05FD-AA1B-D3007A7EE7B3}"/>
              </a:ext>
            </a:extLst>
          </p:cNvPr>
          <p:cNvCxnSpPr>
            <a:cxnSpLocks/>
          </p:cNvCxnSpPr>
          <p:nvPr/>
        </p:nvCxnSpPr>
        <p:spPr>
          <a:xfrm flipH="1">
            <a:off x="6381430" y="9274762"/>
            <a:ext cx="1090333" cy="1293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F617931-E153-2B0F-D36E-40DE29544C7B}"/>
              </a:ext>
            </a:extLst>
          </p:cNvPr>
          <p:cNvCxnSpPr>
            <a:cxnSpLocks/>
          </p:cNvCxnSpPr>
          <p:nvPr/>
        </p:nvCxnSpPr>
        <p:spPr>
          <a:xfrm>
            <a:off x="9143324" y="9247159"/>
            <a:ext cx="963204" cy="132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68F7BF4-B427-2F54-8ED1-5389F3EE4751}"/>
              </a:ext>
            </a:extLst>
          </p:cNvPr>
          <p:cNvCxnSpPr>
            <a:cxnSpLocks/>
            <a:endCxn id="21" idx="2"/>
          </p:cNvCxnSpPr>
          <p:nvPr/>
        </p:nvCxnSpPr>
        <p:spPr>
          <a:xfrm flipV="1">
            <a:off x="16764126" y="5114204"/>
            <a:ext cx="0" cy="1250311"/>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Rectangle: Rounded Corners 124">
            <a:extLst>
              <a:ext uri="{FF2B5EF4-FFF2-40B4-BE49-F238E27FC236}">
                <a16:creationId xmlns:a16="http://schemas.microsoft.com/office/drawing/2014/main" id="{CB4F3305-D0F8-7D70-2B54-8D3D0D7631EB}"/>
              </a:ext>
            </a:extLst>
          </p:cNvPr>
          <p:cNvSpPr/>
          <p:nvPr/>
        </p:nvSpPr>
        <p:spPr>
          <a:xfrm>
            <a:off x="10973353" y="5893007"/>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First Order Logic</a:t>
            </a:r>
          </a:p>
        </p:txBody>
      </p:sp>
      <p:sp>
        <p:nvSpPr>
          <p:cNvPr id="126" name="Rectangle: Rounded Corners 125">
            <a:extLst>
              <a:ext uri="{FF2B5EF4-FFF2-40B4-BE49-F238E27FC236}">
                <a16:creationId xmlns:a16="http://schemas.microsoft.com/office/drawing/2014/main" id="{A7BC9625-A284-F801-75B1-99FDCA9BA5BF}"/>
              </a:ext>
            </a:extLst>
          </p:cNvPr>
          <p:cNvSpPr/>
          <p:nvPr/>
        </p:nvSpPr>
        <p:spPr>
          <a:xfrm>
            <a:off x="10958546" y="527287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Description Logic</a:t>
            </a:r>
          </a:p>
        </p:txBody>
      </p:sp>
      <p:sp>
        <p:nvSpPr>
          <p:cNvPr id="127" name="Rectangle: Rounded Corners 126">
            <a:extLst>
              <a:ext uri="{FF2B5EF4-FFF2-40B4-BE49-F238E27FC236}">
                <a16:creationId xmlns:a16="http://schemas.microsoft.com/office/drawing/2014/main" id="{AA9450FF-79B3-728C-BABE-C7C5CF4CC8C3}"/>
              </a:ext>
            </a:extLst>
          </p:cNvPr>
          <p:cNvSpPr/>
          <p:nvPr/>
        </p:nvSpPr>
        <p:spPr>
          <a:xfrm>
            <a:off x="12924131" y="528298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Temporal Logic</a:t>
            </a:r>
          </a:p>
        </p:txBody>
      </p:sp>
      <p:sp>
        <p:nvSpPr>
          <p:cNvPr id="128" name="Rectangle: Rounded Corners 127">
            <a:extLst>
              <a:ext uri="{FF2B5EF4-FFF2-40B4-BE49-F238E27FC236}">
                <a16:creationId xmlns:a16="http://schemas.microsoft.com/office/drawing/2014/main" id="{6C08C3C3-460A-BC2E-4D9D-C8E065E4F6AD}"/>
              </a:ext>
            </a:extLst>
          </p:cNvPr>
          <p:cNvSpPr/>
          <p:nvPr/>
        </p:nvSpPr>
        <p:spPr>
          <a:xfrm>
            <a:off x="12913063" y="5923843"/>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Higher Order Logic</a:t>
            </a:r>
          </a:p>
        </p:txBody>
      </p:sp>
      <p:cxnSp>
        <p:nvCxnSpPr>
          <p:cNvPr id="129" name="Straight Connector 128">
            <a:extLst>
              <a:ext uri="{FF2B5EF4-FFF2-40B4-BE49-F238E27FC236}">
                <a16:creationId xmlns:a16="http://schemas.microsoft.com/office/drawing/2014/main" id="{00746B5D-B114-BEB9-EB60-A688EBFA5FBF}"/>
              </a:ext>
            </a:extLst>
          </p:cNvPr>
          <p:cNvCxnSpPr>
            <a:cxnSpLocks/>
          </p:cNvCxnSpPr>
          <p:nvPr/>
        </p:nvCxnSpPr>
        <p:spPr>
          <a:xfrm flipV="1">
            <a:off x="13854901" y="6499200"/>
            <a:ext cx="886962" cy="8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A5D4792-3AAC-86A2-5BD2-1F63E31347D7}"/>
              </a:ext>
            </a:extLst>
          </p:cNvPr>
          <p:cNvCxnSpPr>
            <a:cxnSpLocks/>
          </p:cNvCxnSpPr>
          <p:nvPr/>
        </p:nvCxnSpPr>
        <p:spPr>
          <a:xfrm flipH="1" flipV="1">
            <a:off x="11036904" y="6553506"/>
            <a:ext cx="850849" cy="726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432E7884-065F-9F6B-15B3-BAD483FBE7DE}"/>
              </a:ext>
            </a:extLst>
          </p:cNvPr>
          <p:cNvGrpSpPr/>
          <p:nvPr/>
        </p:nvGrpSpPr>
        <p:grpSpPr>
          <a:xfrm>
            <a:off x="15911359" y="5782954"/>
            <a:ext cx="4957077" cy="4957077"/>
            <a:chOff x="20010895" y="8999552"/>
            <a:chExt cx="4957077" cy="4957077"/>
          </a:xfrm>
        </p:grpSpPr>
        <p:grpSp>
          <p:nvGrpSpPr>
            <p:cNvPr id="149" name="Group 148">
              <a:extLst>
                <a:ext uri="{FF2B5EF4-FFF2-40B4-BE49-F238E27FC236}">
                  <a16:creationId xmlns:a16="http://schemas.microsoft.com/office/drawing/2014/main" id="{FC80543A-E5A0-BBC5-18F6-35379E16FAC7}"/>
                </a:ext>
              </a:extLst>
            </p:cNvPr>
            <p:cNvGrpSpPr/>
            <p:nvPr/>
          </p:nvGrpSpPr>
          <p:grpSpPr>
            <a:xfrm>
              <a:off x="20433603" y="9207442"/>
              <a:ext cx="3789223" cy="4243883"/>
              <a:chOff x="16535268" y="11319747"/>
              <a:chExt cx="3789223" cy="4243883"/>
            </a:xfrm>
          </p:grpSpPr>
          <p:grpSp>
            <p:nvGrpSpPr>
              <p:cNvPr id="2" name="Group 1">
                <a:extLst>
                  <a:ext uri="{FF2B5EF4-FFF2-40B4-BE49-F238E27FC236}">
                    <a16:creationId xmlns:a16="http://schemas.microsoft.com/office/drawing/2014/main" id="{CD1381A5-DBAB-54FE-7562-699B87A35D65}"/>
                  </a:ext>
                </a:extLst>
              </p:cNvPr>
              <p:cNvGrpSpPr/>
              <p:nvPr/>
            </p:nvGrpSpPr>
            <p:grpSpPr>
              <a:xfrm>
                <a:off x="16765768" y="11622422"/>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535268" y="13453495"/>
                <a:ext cx="878692" cy="307777"/>
              </a:xfrm>
              <a:prstGeom prst="rect">
                <a:avLst/>
              </a:prstGeom>
              <a:noFill/>
            </p:spPr>
            <p:txBody>
              <a:bodyPr wrap="square" rtlCol="0">
                <a:spAutoFit/>
              </a:bodyPr>
              <a:lstStyle/>
              <a:p>
                <a:pPr algn="ctr"/>
                <a:r>
                  <a:rPr lang="en-US" sz="1400" dirty="0"/>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214538" y="12495902"/>
                <a:ext cx="878692" cy="307777"/>
              </a:xfrm>
              <a:prstGeom prst="rect">
                <a:avLst/>
              </a:prstGeom>
              <a:noFill/>
            </p:spPr>
            <p:txBody>
              <a:bodyPr wrap="square" rtlCol="0">
                <a:spAutoFit/>
              </a:bodyPr>
              <a:lstStyle/>
              <a:p>
                <a:pPr algn="ctr"/>
                <a:r>
                  <a:rPr lang="en-US" sz="1400" dirty="0"/>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9051398" y="11319747"/>
                <a:ext cx="878692" cy="307777"/>
              </a:xfrm>
              <a:prstGeom prst="rect">
                <a:avLst/>
              </a:prstGeom>
              <a:noFill/>
            </p:spPr>
            <p:txBody>
              <a:bodyPr wrap="square" rtlCol="0">
                <a:spAutoFit/>
              </a:bodyPr>
              <a:lstStyle/>
              <a:p>
                <a:pPr algn="ctr"/>
                <a:r>
                  <a:rPr lang="en-US" sz="1400" dirty="0"/>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433172" y="14590735"/>
                <a:ext cx="878692" cy="307777"/>
              </a:xfrm>
              <a:prstGeom prst="rect">
                <a:avLst/>
              </a:prstGeom>
              <a:noFill/>
            </p:spPr>
            <p:txBody>
              <a:bodyPr wrap="square" rtlCol="0">
                <a:spAutoFit/>
              </a:bodyPr>
              <a:lstStyle/>
              <a:p>
                <a:pPr algn="ctr"/>
                <a:r>
                  <a:rPr lang="en-US" sz="1400" dirty="0"/>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366651" y="13502746"/>
                <a:ext cx="878692" cy="307777"/>
              </a:xfrm>
              <a:prstGeom prst="rect">
                <a:avLst/>
              </a:prstGeom>
              <a:noFill/>
            </p:spPr>
            <p:txBody>
              <a:bodyPr wrap="square" rtlCol="0">
                <a:spAutoFit/>
              </a:bodyPr>
              <a:lstStyle/>
              <a:p>
                <a:pPr algn="ctr"/>
                <a:r>
                  <a:rPr lang="en-US" sz="1400" dirty="0"/>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470023" y="14499774"/>
                <a:ext cx="878692" cy="307777"/>
              </a:xfrm>
              <a:prstGeom prst="rect">
                <a:avLst/>
              </a:prstGeom>
              <a:noFill/>
            </p:spPr>
            <p:txBody>
              <a:bodyPr wrap="square" rtlCol="0">
                <a:spAutoFit/>
              </a:bodyPr>
              <a:lstStyle/>
              <a:p>
                <a:pPr algn="ctr"/>
                <a:r>
                  <a:rPr lang="en-US" sz="1400" dirty="0"/>
                  <a:t>P(x6)</a:t>
                </a:r>
              </a:p>
            </p:txBody>
          </p:sp>
          <p:sp>
            <p:nvSpPr>
              <p:cNvPr id="140" name="TextBox 139">
                <a:extLst>
                  <a:ext uri="{FF2B5EF4-FFF2-40B4-BE49-F238E27FC236}">
                    <a16:creationId xmlns:a16="http://schemas.microsoft.com/office/drawing/2014/main" id="{0F6D4EB8-A757-28C8-22DE-622D6B20F8B1}"/>
                  </a:ext>
                </a:extLst>
              </p:cNvPr>
              <p:cNvSpPr txBox="1"/>
              <p:nvPr/>
            </p:nvSpPr>
            <p:spPr>
              <a:xfrm>
                <a:off x="16792261" y="15255853"/>
                <a:ext cx="878692" cy="307777"/>
              </a:xfrm>
              <a:prstGeom prst="rect">
                <a:avLst/>
              </a:prstGeom>
              <a:noFill/>
            </p:spPr>
            <p:txBody>
              <a:bodyPr wrap="square" rtlCol="0">
                <a:spAutoFit/>
              </a:bodyPr>
              <a:lstStyle/>
              <a:p>
                <a:pPr algn="ctr"/>
                <a:r>
                  <a:rPr lang="en-US" sz="1400" dirty="0"/>
                  <a:t>P(x5)</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7196579" y="13234093"/>
                <a:ext cx="878692" cy="307777"/>
              </a:xfrm>
              <a:prstGeom prst="rect">
                <a:avLst/>
              </a:prstGeom>
              <a:noFill/>
            </p:spPr>
            <p:txBody>
              <a:bodyPr wrap="square" rtlCol="0">
                <a:spAutoFit/>
              </a:bodyPr>
              <a:lstStyle/>
              <a:p>
                <a:pPr algn="ctr"/>
                <a:r>
                  <a:rPr lang="en-US" sz="1400" dirty="0"/>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220382" y="12356334"/>
                <a:ext cx="878692" cy="307777"/>
              </a:xfrm>
              <a:prstGeom prst="rect">
                <a:avLst/>
              </a:prstGeom>
              <a:noFill/>
            </p:spPr>
            <p:txBody>
              <a:bodyPr wrap="square" rtlCol="0">
                <a:spAutoFit/>
              </a:bodyPr>
              <a:lstStyle/>
              <a:p>
                <a:pPr algn="ctr"/>
                <a:r>
                  <a:rPr lang="en-US" sz="1400" dirty="0"/>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445799" y="12759763"/>
                <a:ext cx="878692" cy="307777"/>
              </a:xfrm>
              <a:prstGeom prst="rect">
                <a:avLst/>
              </a:prstGeom>
              <a:noFill/>
            </p:spPr>
            <p:txBody>
              <a:bodyPr wrap="square" rtlCol="0">
                <a:spAutoFit/>
              </a:bodyPr>
              <a:lstStyle/>
              <a:p>
                <a:pPr algn="ctr"/>
                <a:r>
                  <a:rPr lang="en-US" sz="1400" dirty="0"/>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447001" y="14268552"/>
                <a:ext cx="878692" cy="307777"/>
              </a:xfrm>
              <a:prstGeom prst="rect">
                <a:avLst/>
              </a:prstGeom>
              <a:noFill/>
            </p:spPr>
            <p:txBody>
              <a:bodyPr wrap="square" rtlCol="0">
                <a:spAutoFit/>
              </a:bodyPr>
              <a:lstStyle/>
              <a:p>
                <a:pPr algn="ctr"/>
                <a:r>
                  <a:rPr lang="en-US" sz="1400" dirty="0"/>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987989" y="14333962"/>
                <a:ext cx="878692" cy="307777"/>
              </a:xfrm>
              <a:prstGeom prst="rect">
                <a:avLst/>
              </a:prstGeom>
              <a:noFill/>
            </p:spPr>
            <p:txBody>
              <a:bodyPr wrap="square" rtlCol="0">
                <a:spAutoFit/>
              </a:bodyPr>
              <a:lstStyle/>
              <a:p>
                <a:pPr algn="ctr"/>
                <a:r>
                  <a:rPr lang="en-US" sz="1400" dirty="0"/>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690253" y="13475808"/>
                <a:ext cx="878692" cy="307777"/>
              </a:xfrm>
              <a:prstGeom prst="rect">
                <a:avLst/>
              </a:prstGeom>
              <a:noFill/>
            </p:spPr>
            <p:txBody>
              <a:bodyPr wrap="square" rtlCol="0">
                <a:spAutoFit/>
              </a:bodyPr>
              <a:lstStyle/>
              <a:p>
                <a:pPr algn="ctr"/>
                <a:r>
                  <a:rPr lang="en-US" sz="1400" dirty="0"/>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951263" y="12624105"/>
                <a:ext cx="878692" cy="307777"/>
              </a:xfrm>
              <a:prstGeom prst="rect">
                <a:avLst/>
              </a:prstGeom>
              <a:noFill/>
            </p:spPr>
            <p:txBody>
              <a:bodyPr wrap="square" rtlCol="0">
                <a:spAutoFit/>
              </a:bodyPr>
              <a:lstStyle/>
              <a:p>
                <a:pPr algn="ctr"/>
                <a:r>
                  <a:rPr lang="en-US" sz="1400" dirty="0"/>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989048" y="13595310"/>
                <a:ext cx="878692" cy="307777"/>
              </a:xfrm>
              <a:prstGeom prst="rect">
                <a:avLst/>
              </a:prstGeom>
              <a:noFill/>
            </p:spPr>
            <p:txBody>
              <a:bodyPr wrap="square" rtlCol="0">
                <a:spAutoFit/>
              </a:bodyPr>
              <a:lstStyle/>
              <a:p>
                <a:pPr algn="ctr"/>
                <a:r>
                  <a:rPr lang="en-US" sz="1400" dirty="0"/>
                  <a:t>P(y8)</a:t>
                </a:r>
              </a:p>
            </p:txBody>
          </p:sp>
        </p:grpSp>
        <p:sp>
          <p:nvSpPr>
            <p:cNvPr id="150" name="Oval 149">
              <a:extLst>
                <a:ext uri="{FF2B5EF4-FFF2-40B4-BE49-F238E27FC236}">
                  <a16:creationId xmlns:a16="http://schemas.microsoft.com/office/drawing/2014/main" id="{B7239F52-1655-E722-0EC5-6CCCDA0528E7}"/>
                </a:ext>
              </a:extLst>
            </p:cNvPr>
            <p:cNvSpPr/>
            <p:nvPr/>
          </p:nvSpPr>
          <p:spPr>
            <a:xfrm>
              <a:off x="20010895" y="8999552"/>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4" name="Rectangle: Rounded Corners 153">
            <a:extLst>
              <a:ext uri="{FF2B5EF4-FFF2-40B4-BE49-F238E27FC236}">
                <a16:creationId xmlns:a16="http://schemas.microsoft.com/office/drawing/2014/main" id="{57C12350-17D7-213B-7E6E-FAE18442EC6B}"/>
              </a:ext>
            </a:extLst>
          </p:cNvPr>
          <p:cNvSpPr/>
          <p:nvPr/>
        </p:nvSpPr>
        <p:spPr>
          <a:xfrm>
            <a:off x="16058500" y="3329776"/>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Humans</a:t>
            </a:r>
          </a:p>
        </p:txBody>
      </p:sp>
      <p:cxnSp>
        <p:nvCxnSpPr>
          <p:cNvPr id="155" name="Straight Arrow Connector 154">
            <a:extLst>
              <a:ext uri="{FF2B5EF4-FFF2-40B4-BE49-F238E27FC236}">
                <a16:creationId xmlns:a16="http://schemas.microsoft.com/office/drawing/2014/main" id="{A43A3BF2-BE68-E1CB-0490-6854450DDB70}"/>
              </a:ext>
            </a:extLst>
          </p:cNvPr>
          <p:cNvCxnSpPr>
            <a:cxnSpLocks/>
            <a:stCxn id="21" idx="0"/>
            <a:endCxn id="154" idx="2"/>
          </p:cNvCxnSpPr>
          <p:nvPr/>
        </p:nvCxnSpPr>
        <p:spPr>
          <a:xfrm flipV="1">
            <a:off x="16764126" y="3894963"/>
            <a:ext cx="0" cy="654054"/>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Rectangle: Rounded Corners 158">
            <a:extLst>
              <a:ext uri="{FF2B5EF4-FFF2-40B4-BE49-F238E27FC236}">
                <a16:creationId xmlns:a16="http://schemas.microsoft.com/office/drawing/2014/main" id="{C4C5897D-6DC1-4E79-2B0A-F07BD7FE6AED}"/>
              </a:ext>
            </a:extLst>
          </p:cNvPr>
          <p:cNvSpPr/>
          <p:nvPr/>
        </p:nvSpPr>
        <p:spPr>
          <a:xfrm>
            <a:off x="16064234" y="2537684"/>
            <a:ext cx="1411252" cy="637693"/>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Decision Support Questions</a:t>
            </a:r>
          </a:p>
        </p:txBody>
      </p:sp>
      <p:sp>
        <p:nvSpPr>
          <p:cNvPr id="161" name="Rectangle: Rounded Corners 160">
            <a:extLst>
              <a:ext uri="{FF2B5EF4-FFF2-40B4-BE49-F238E27FC236}">
                <a16:creationId xmlns:a16="http://schemas.microsoft.com/office/drawing/2014/main" id="{2CC10C43-965F-4BDD-E2A0-911AAF13E72A}"/>
              </a:ext>
            </a:extLst>
          </p:cNvPr>
          <p:cNvSpPr/>
          <p:nvPr/>
        </p:nvSpPr>
        <p:spPr>
          <a:xfrm>
            <a:off x="20536252" y="5510883"/>
            <a:ext cx="1839868"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probabilistic reasoning agent</a:t>
            </a:r>
          </a:p>
        </p:txBody>
      </p:sp>
      <p:sp>
        <p:nvSpPr>
          <p:cNvPr id="162" name="Rectangle: Rounded Corners 161">
            <a:extLst>
              <a:ext uri="{FF2B5EF4-FFF2-40B4-BE49-F238E27FC236}">
                <a16:creationId xmlns:a16="http://schemas.microsoft.com/office/drawing/2014/main" id="{F990EB4C-0A68-567B-29B6-076C1ADE7035}"/>
              </a:ext>
            </a:extLst>
          </p:cNvPr>
          <p:cNvSpPr/>
          <p:nvPr/>
        </p:nvSpPr>
        <p:spPr>
          <a:xfrm>
            <a:off x="17591188" y="4823231"/>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Deduction</a:t>
            </a:r>
          </a:p>
        </p:txBody>
      </p:sp>
      <p:sp>
        <p:nvSpPr>
          <p:cNvPr id="163" name="Rectangle: Rounded Corners 162">
            <a:extLst>
              <a:ext uri="{FF2B5EF4-FFF2-40B4-BE49-F238E27FC236}">
                <a16:creationId xmlns:a16="http://schemas.microsoft.com/office/drawing/2014/main" id="{B1A3B469-3BBC-D311-6B8E-A9B5F61D13E0}"/>
              </a:ext>
            </a:extLst>
          </p:cNvPr>
          <p:cNvSpPr/>
          <p:nvPr/>
        </p:nvSpPr>
        <p:spPr>
          <a:xfrm>
            <a:off x="17591188" y="4168951"/>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Induction</a:t>
            </a:r>
          </a:p>
        </p:txBody>
      </p:sp>
      <p:sp>
        <p:nvSpPr>
          <p:cNvPr id="164" name="Rectangle: Rounded Corners 163">
            <a:extLst>
              <a:ext uri="{FF2B5EF4-FFF2-40B4-BE49-F238E27FC236}">
                <a16:creationId xmlns:a16="http://schemas.microsoft.com/office/drawing/2014/main" id="{4ABAB204-4F73-87A7-FDAB-470AB66CBD9F}"/>
              </a:ext>
            </a:extLst>
          </p:cNvPr>
          <p:cNvSpPr/>
          <p:nvPr/>
        </p:nvSpPr>
        <p:spPr>
          <a:xfrm>
            <a:off x="17613532" y="3517510"/>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Abduction</a:t>
            </a:r>
          </a:p>
        </p:txBody>
      </p:sp>
      <p:pic>
        <p:nvPicPr>
          <p:cNvPr id="168" name="Graphic 167" descr="Database with solid fill">
            <a:extLst>
              <a:ext uri="{FF2B5EF4-FFF2-40B4-BE49-F238E27FC236}">
                <a16:creationId xmlns:a16="http://schemas.microsoft.com/office/drawing/2014/main" id="{A7EACA8A-B917-9BE0-D907-0DE3335C56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9210" y="8046539"/>
            <a:ext cx="508507" cy="508507"/>
          </a:xfrm>
          <a:prstGeom prst="rect">
            <a:avLst/>
          </a:prstGeom>
        </p:spPr>
      </p:pic>
      <p:cxnSp>
        <p:nvCxnSpPr>
          <p:cNvPr id="172" name="Straight Connector 171">
            <a:extLst>
              <a:ext uri="{FF2B5EF4-FFF2-40B4-BE49-F238E27FC236}">
                <a16:creationId xmlns:a16="http://schemas.microsoft.com/office/drawing/2014/main" id="{76C72D03-08B1-BE71-54CB-B3C27D2B3641}"/>
              </a:ext>
            </a:extLst>
          </p:cNvPr>
          <p:cNvCxnSpPr>
            <a:endCxn id="168" idx="0"/>
          </p:cNvCxnSpPr>
          <p:nvPr/>
        </p:nvCxnSpPr>
        <p:spPr>
          <a:xfrm flipH="1">
            <a:off x="2533464" y="7360793"/>
            <a:ext cx="875957" cy="685746"/>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9E7E3B0-2C38-D082-356D-CB4CDB851EB8}"/>
              </a:ext>
            </a:extLst>
          </p:cNvPr>
          <p:cNvCxnSpPr>
            <a:endCxn id="168" idx="2"/>
          </p:cNvCxnSpPr>
          <p:nvPr/>
        </p:nvCxnSpPr>
        <p:spPr>
          <a:xfrm flipH="1" flipV="1">
            <a:off x="2533464" y="8555046"/>
            <a:ext cx="907461" cy="615825"/>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75A9B37-6B03-B4D7-E774-4AF6255F5E15}"/>
              </a:ext>
            </a:extLst>
          </p:cNvPr>
          <p:cNvCxnSpPr>
            <a:cxnSpLocks/>
            <a:endCxn id="161" idx="2"/>
          </p:cNvCxnSpPr>
          <p:nvPr/>
        </p:nvCxnSpPr>
        <p:spPr>
          <a:xfrm flipV="1">
            <a:off x="20423586" y="6076070"/>
            <a:ext cx="1032600" cy="739712"/>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0" name="Rectangle: Rounded Corners 179">
            <a:extLst>
              <a:ext uri="{FF2B5EF4-FFF2-40B4-BE49-F238E27FC236}">
                <a16:creationId xmlns:a16="http://schemas.microsoft.com/office/drawing/2014/main" id="{8B73F188-4254-151B-D1CC-CC94F4C2EA07}"/>
              </a:ext>
            </a:extLst>
          </p:cNvPr>
          <p:cNvSpPr/>
          <p:nvPr/>
        </p:nvSpPr>
        <p:spPr>
          <a:xfrm>
            <a:off x="22425750" y="5510883"/>
            <a:ext cx="1839868"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Beliefs update with evidence</a:t>
            </a:r>
          </a:p>
        </p:txBody>
      </p:sp>
      <p:sp>
        <p:nvSpPr>
          <p:cNvPr id="181" name="Rectangle: Rounded Corners 180">
            <a:extLst>
              <a:ext uri="{FF2B5EF4-FFF2-40B4-BE49-F238E27FC236}">
                <a16:creationId xmlns:a16="http://schemas.microsoft.com/office/drawing/2014/main" id="{EEC93F6A-4695-596A-1A91-179406EC98D6}"/>
              </a:ext>
            </a:extLst>
          </p:cNvPr>
          <p:cNvSpPr/>
          <p:nvPr/>
        </p:nvSpPr>
        <p:spPr>
          <a:xfrm>
            <a:off x="21580597" y="6795606"/>
            <a:ext cx="1839868"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Traceability agent</a:t>
            </a:r>
          </a:p>
        </p:txBody>
      </p:sp>
      <p:cxnSp>
        <p:nvCxnSpPr>
          <p:cNvPr id="182" name="Straight Arrow Connector 181">
            <a:extLst>
              <a:ext uri="{FF2B5EF4-FFF2-40B4-BE49-F238E27FC236}">
                <a16:creationId xmlns:a16="http://schemas.microsoft.com/office/drawing/2014/main" id="{78F8B701-9133-61E1-C79B-71AF66B703CC}"/>
              </a:ext>
            </a:extLst>
          </p:cNvPr>
          <p:cNvCxnSpPr>
            <a:cxnSpLocks/>
            <a:endCxn id="181" idx="1"/>
          </p:cNvCxnSpPr>
          <p:nvPr/>
        </p:nvCxnSpPr>
        <p:spPr>
          <a:xfrm flipV="1">
            <a:off x="20650948" y="7078200"/>
            <a:ext cx="929649" cy="149574"/>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Rectangle: Rounded Corners 186">
            <a:extLst>
              <a:ext uri="{FF2B5EF4-FFF2-40B4-BE49-F238E27FC236}">
                <a16:creationId xmlns:a16="http://schemas.microsoft.com/office/drawing/2014/main" id="{739FAA0A-ACFB-73EC-F7A2-6BE05C966387}"/>
              </a:ext>
            </a:extLst>
          </p:cNvPr>
          <p:cNvSpPr/>
          <p:nvPr/>
        </p:nvSpPr>
        <p:spPr>
          <a:xfrm>
            <a:off x="23058668" y="8093710"/>
            <a:ext cx="178607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automated consistency checks</a:t>
            </a:r>
          </a:p>
        </p:txBody>
      </p:sp>
      <p:sp>
        <p:nvSpPr>
          <p:cNvPr id="190" name="Rectangle: Rounded Corners 189">
            <a:extLst>
              <a:ext uri="{FF2B5EF4-FFF2-40B4-BE49-F238E27FC236}">
                <a16:creationId xmlns:a16="http://schemas.microsoft.com/office/drawing/2014/main" id="{D93E82AE-A466-7604-4DD3-850D1BABBDCD}"/>
              </a:ext>
            </a:extLst>
          </p:cNvPr>
          <p:cNvSpPr/>
          <p:nvPr/>
        </p:nvSpPr>
        <p:spPr>
          <a:xfrm>
            <a:off x="21580597" y="8101844"/>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a:t>
            </a:r>
          </a:p>
        </p:txBody>
      </p:sp>
      <p:cxnSp>
        <p:nvCxnSpPr>
          <p:cNvPr id="191" name="Straight Arrow Connector 190">
            <a:extLst>
              <a:ext uri="{FF2B5EF4-FFF2-40B4-BE49-F238E27FC236}">
                <a16:creationId xmlns:a16="http://schemas.microsoft.com/office/drawing/2014/main" id="{F0934405-7011-6941-C08F-27623DD79C18}"/>
              </a:ext>
            </a:extLst>
          </p:cNvPr>
          <p:cNvCxnSpPr>
            <a:cxnSpLocks/>
            <a:endCxn id="190" idx="1"/>
          </p:cNvCxnSpPr>
          <p:nvPr/>
        </p:nvCxnSpPr>
        <p:spPr>
          <a:xfrm>
            <a:off x="20908997" y="8384438"/>
            <a:ext cx="671600" cy="0"/>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4" name="Rectangle: Rounded Corners 193">
            <a:extLst>
              <a:ext uri="{FF2B5EF4-FFF2-40B4-BE49-F238E27FC236}">
                <a16:creationId xmlns:a16="http://schemas.microsoft.com/office/drawing/2014/main" id="{8CA49654-AC8D-3CBD-E4F1-707052BFD65B}"/>
              </a:ext>
            </a:extLst>
          </p:cNvPr>
          <p:cNvSpPr/>
          <p:nvPr/>
        </p:nvSpPr>
        <p:spPr>
          <a:xfrm>
            <a:off x="21332306" y="9415720"/>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Resolution Agents</a:t>
            </a:r>
          </a:p>
        </p:txBody>
      </p:sp>
      <p:cxnSp>
        <p:nvCxnSpPr>
          <p:cNvPr id="195" name="Straight Arrow Connector 194">
            <a:extLst>
              <a:ext uri="{FF2B5EF4-FFF2-40B4-BE49-F238E27FC236}">
                <a16:creationId xmlns:a16="http://schemas.microsoft.com/office/drawing/2014/main" id="{59F45EF1-F557-C425-9708-1DA912BF5181}"/>
              </a:ext>
            </a:extLst>
          </p:cNvPr>
          <p:cNvCxnSpPr>
            <a:cxnSpLocks/>
            <a:endCxn id="37" idx="3"/>
          </p:cNvCxnSpPr>
          <p:nvPr/>
        </p:nvCxnSpPr>
        <p:spPr>
          <a:xfrm flipH="1" flipV="1">
            <a:off x="13878932" y="8932926"/>
            <a:ext cx="1934141" cy="6723"/>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AE825F32-DC05-0258-86D5-EE8ED8695643}"/>
              </a:ext>
            </a:extLst>
          </p:cNvPr>
          <p:cNvCxnSpPr>
            <a:cxnSpLocks/>
            <a:stCxn id="37" idx="1"/>
            <a:endCxn id="27" idx="3"/>
          </p:cNvCxnSpPr>
          <p:nvPr/>
        </p:nvCxnSpPr>
        <p:spPr>
          <a:xfrm flipH="1" flipV="1">
            <a:off x="9208104" y="8931862"/>
            <a:ext cx="2664842" cy="1064"/>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39E030C3-CDF1-B9FB-5259-C7FBCCB8FF29}"/>
              </a:ext>
            </a:extLst>
          </p:cNvPr>
          <p:cNvCxnSpPr>
            <a:cxnSpLocks/>
          </p:cNvCxnSpPr>
          <p:nvPr/>
        </p:nvCxnSpPr>
        <p:spPr>
          <a:xfrm flipH="1">
            <a:off x="6595806" y="9052808"/>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10" name="Rectangle: Rounded Corners 209">
            <a:extLst>
              <a:ext uri="{FF2B5EF4-FFF2-40B4-BE49-F238E27FC236}">
                <a16:creationId xmlns:a16="http://schemas.microsoft.com/office/drawing/2014/main" id="{422AE72E-2B4E-50A4-9BAA-2B83D74A073C}"/>
              </a:ext>
            </a:extLst>
          </p:cNvPr>
          <p:cNvSpPr/>
          <p:nvPr/>
        </p:nvSpPr>
        <p:spPr>
          <a:xfrm>
            <a:off x="20626680" y="10502490"/>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Knowledge-based Agent</a:t>
            </a:r>
          </a:p>
        </p:txBody>
      </p:sp>
      <p:cxnSp>
        <p:nvCxnSpPr>
          <p:cNvPr id="211" name="Straight Arrow Connector 210">
            <a:extLst>
              <a:ext uri="{FF2B5EF4-FFF2-40B4-BE49-F238E27FC236}">
                <a16:creationId xmlns:a16="http://schemas.microsoft.com/office/drawing/2014/main" id="{A1210988-E827-7024-E206-01FC59CB7207}"/>
              </a:ext>
            </a:extLst>
          </p:cNvPr>
          <p:cNvCxnSpPr>
            <a:cxnSpLocks/>
            <a:endCxn id="194" idx="1"/>
          </p:cNvCxnSpPr>
          <p:nvPr/>
        </p:nvCxnSpPr>
        <p:spPr>
          <a:xfrm>
            <a:off x="20442082" y="9688338"/>
            <a:ext cx="890224" cy="9976"/>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9095BB8C-CEF2-ACE4-49F3-620482F86B3E}"/>
              </a:ext>
            </a:extLst>
          </p:cNvPr>
          <p:cNvCxnSpPr>
            <a:cxnSpLocks/>
            <a:endCxn id="210" idx="1"/>
          </p:cNvCxnSpPr>
          <p:nvPr/>
        </p:nvCxnSpPr>
        <p:spPr>
          <a:xfrm>
            <a:off x="19471762" y="10502490"/>
            <a:ext cx="1154918" cy="282594"/>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EA159-910E-34E8-0736-0AE7067211E8}"/>
              </a:ext>
            </a:extLst>
          </p:cNvPr>
          <p:cNvSpPr txBox="1"/>
          <p:nvPr/>
        </p:nvSpPr>
        <p:spPr>
          <a:xfrm>
            <a:off x="3441915" y="9342710"/>
            <a:ext cx="3311977" cy="369332"/>
          </a:xfrm>
          <a:prstGeom prst="rect">
            <a:avLst/>
          </a:prstGeom>
          <a:noFill/>
        </p:spPr>
        <p:txBody>
          <a:bodyPr wrap="square" rtlCol="0">
            <a:spAutoFit/>
          </a:bodyPr>
          <a:lstStyle/>
          <a:p>
            <a:pPr algn="ctr"/>
            <a:r>
              <a:rPr lang="en-US" b="1" dirty="0"/>
              <a:t>System Control Model </a:t>
            </a:r>
          </a:p>
        </p:txBody>
      </p:sp>
      <p:sp>
        <p:nvSpPr>
          <p:cNvPr id="22" name="TextBox 21">
            <a:extLst>
              <a:ext uri="{FF2B5EF4-FFF2-40B4-BE49-F238E27FC236}">
                <a16:creationId xmlns:a16="http://schemas.microsoft.com/office/drawing/2014/main" id="{B46ECFA6-D3E7-EF5B-FF05-C84AAF814BED}"/>
              </a:ext>
            </a:extLst>
          </p:cNvPr>
          <p:cNvSpPr txBox="1"/>
          <p:nvPr/>
        </p:nvSpPr>
        <p:spPr>
          <a:xfrm>
            <a:off x="16932288" y="10995652"/>
            <a:ext cx="3311977" cy="646331"/>
          </a:xfrm>
          <a:prstGeom prst="rect">
            <a:avLst/>
          </a:prstGeom>
          <a:noFill/>
        </p:spPr>
        <p:txBody>
          <a:bodyPr wrap="square" rtlCol="0">
            <a:spAutoFit/>
          </a:bodyPr>
          <a:lstStyle/>
          <a:p>
            <a:pPr algn="ctr"/>
            <a:r>
              <a:rPr lang="en-US" b="1" dirty="0"/>
              <a:t>Ontology-Based Dynamic Knowledge Graph</a:t>
            </a:r>
          </a:p>
        </p:txBody>
      </p:sp>
      <p:sp>
        <p:nvSpPr>
          <p:cNvPr id="24" name="Rectangle: Rounded Corners 23">
            <a:extLst>
              <a:ext uri="{FF2B5EF4-FFF2-40B4-BE49-F238E27FC236}">
                <a16:creationId xmlns:a16="http://schemas.microsoft.com/office/drawing/2014/main" id="{04CA8293-9AD1-BD27-6F71-93B7F6CDD5F7}"/>
              </a:ext>
            </a:extLst>
          </p:cNvPr>
          <p:cNvSpPr/>
          <p:nvPr/>
        </p:nvSpPr>
        <p:spPr>
          <a:xfrm>
            <a:off x="19351227" y="11544207"/>
            <a:ext cx="178607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Online Learning</a:t>
            </a:r>
          </a:p>
        </p:txBody>
      </p:sp>
      <p:cxnSp>
        <p:nvCxnSpPr>
          <p:cNvPr id="25" name="Straight Arrow Connector 24">
            <a:extLst>
              <a:ext uri="{FF2B5EF4-FFF2-40B4-BE49-F238E27FC236}">
                <a16:creationId xmlns:a16="http://schemas.microsoft.com/office/drawing/2014/main" id="{CFB01792-6C05-A86B-5819-729C0F9D9F4C}"/>
              </a:ext>
            </a:extLst>
          </p:cNvPr>
          <p:cNvCxnSpPr>
            <a:cxnSpLocks/>
          </p:cNvCxnSpPr>
          <p:nvPr/>
        </p:nvCxnSpPr>
        <p:spPr>
          <a:xfrm flipH="1">
            <a:off x="6595806" y="7785071"/>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FAA124-8A95-D210-5202-F236A7CF62D5}"/>
              </a:ext>
            </a:extLst>
          </p:cNvPr>
          <p:cNvCxnSpPr>
            <a:cxnSpLocks/>
          </p:cNvCxnSpPr>
          <p:nvPr/>
        </p:nvCxnSpPr>
        <p:spPr>
          <a:xfrm>
            <a:off x="6595806" y="8788239"/>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92B1D1C-2E04-4999-7A9E-7757E50B0EA0}"/>
              </a:ext>
            </a:extLst>
          </p:cNvPr>
          <p:cNvSpPr txBox="1"/>
          <p:nvPr/>
        </p:nvSpPr>
        <p:spPr>
          <a:xfrm>
            <a:off x="18245800" y="12514807"/>
            <a:ext cx="13716000" cy="369332"/>
          </a:xfrm>
          <a:prstGeom prst="rect">
            <a:avLst/>
          </a:prstGeom>
          <a:noFill/>
        </p:spPr>
        <p:txBody>
          <a:bodyPr wrap="square">
            <a:spAutoFit/>
          </a:bodyPr>
          <a:lstStyle/>
          <a:p>
            <a:r>
              <a:rPr lang="en-US" dirty="0"/>
              <a:t>truth maintenance techniques</a:t>
            </a:r>
          </a:p>
        </p:txBody>
      </p:sp>
      <p:sp>
        <p:nvSpPr>
          <p:cNvPr id="42" name="TextBox 41">
            <a:extLst>
              <a:ext uri="{FF2B5EF4-FFF2-40B4-BE49-F238E27FC236}">
                <a16:creationId xmlns:a16="http://schemas.microsoft.com/office/drawing/2014/main" id="{B33F231C-8DA0-0787-6E94-0EA456860D42}"/>
              </a:ext>
            </a:extLst>
          </p:cNvPr>
          <p:cNvSpPr txBox="1"/>
          <p:nvPr/>
        </p:nvSpPr>
        <p:spPr>
          <a:xfrm>
            <a:off x="23544876" y="6776297"/>
            <a:ext cx="3934206" cy="369332"/>
          </a:xfrm>
          <a:prstGeom prst="rect">
            <a:avLst/>
          </a:prstGeom>
          <a:noFill/>
        </p:spPr>
        <p:txBody>
          <a:bodyPr wrap="square">
            <a:spAutoFit/>
          </a:bodyPr>
          <a:lstStyle/>
          <a:p>
            <a:r>
              <a:rPr lang="en-US" dirty="0"/>
              <a:t>enable audit trails and provenance</a:t>
            </a:r>
          </a:p>
        </p:txBody>
      </p:sp>
      <p:sp>
        <p:nvSpPr>
          <p:cNvPr id="44" name="TextBox 43">
            <a:extLst>
              <a:ext uri="{FF2B5EF4-FFF2-40B4-BE49-F238E27FC236}">
                <a16:creationId xmlns:a16="http://schemas.microsoft.com/office/drawing/2014/main" id="{E6876AF5-BE7E-FCCC-E94B-DC2895FB3B49}"/>
              </a:ext>
            </a:extLst>
          </p:cNvPr>
          <p:cNvSpPr txBox="1"/>
          <p:nvPr/>
        </p:nvSpPr>
        <p:spPr>
          <a:xfrm>
            <a:off x="7051536" y="13531334"/>
            <a:ext cx="7853184" cy="369332"/>
          </a:xfrm>
          <a:prstGeom prst="rect">
            <a:avLst/>
          </a:prstGeom>
          <a:noFill/>
        </p:spPr>
        <p:txBody>
          <a:bodyPr wrap="square">
            <a:spAutoFit/>
          </a:bodyPr>
          <a:lstStyle/>
          <a:p>
            <a:r>
              <a:rPr lang="en-US" dirty="0"/>
              <a:t>How to minimizing information loss and maximizing the value extracted</a:t>
            </a:r>
          </a:p>
        </p:txBody>
      </p:sp>
      <p:sp>
        <p:nvSpPr>
          <p:cNvPr id="47" name="TextBox 46">
            <a:extLst>
              <a:ext uri="{FF2B5EF4-FFF2-40B4-BE49-F238E27FC236}">
                <a16:creationId xmlns:a16="http://schemas.microsoft.com/office/drawing/2014/main" id="{9B493E11-C2D6-42C8-4934-7B02F994ED4B}"/>
              </a:ext>
            </a:extLst>
          </p:cNvPr>
          <p:cNvSpPr txBox="1"/>
          <p:nvPr/>
        </p:nvSpPr>
        <p:spPr>
          <a:xfrm>
            <a:off x="7051536" y="14144162"/>
            <a:ext cx="16850239" cy="923330"/>
          </a:xfrm>
          <a:prstGeom prst="rect">
            <a:avLst/>
          </a:prstGeom>
          <a:noFill/>
        </p:spPr>
        <p:txBody>
          <a:bodyPr wrap="square">
            <a:spAutoFit/>
          </a:bodyPr>
          <a:lstStyle/>
          <a:p>
            <a:r>
              <a:rPr lang="en-US" dirty="0"/>
              <a:t>information-theoretic concepts such as entropy and divergence can be applied to assess the quality and fidelity of digital twin models, helping to quantify the information captured by the models and identify areas for improvement. create systems that effectively handle the vast amounts of data generated by real-world assets and processes while minimizing information loss and maximizing the value extracted from the data.</a:t>
            </a:r>
          </a:p>
        </p:txBody>
      </p:sp>
      <p:sp>
        <p:nvSpPr>
          <p:cNvPr id="50" name="TextBox 49">
            <a:extLst>
              <a:ext uri="{FF2B5EF4-FFF2-40B4-BE49-F238E27FC236}">
                <a16:creationId xmlns:a16="http://schemas.microsoft.com/office/drawing/2014/main" id="{05A3966D-0079-DC97-BC11-D6DACF4648BD}"/>
              </a:ext>
            </a:extLst>
          </p:cNvPr>
          <p:cNvSpPr txBox="1"/>
          <p:nvPr/>
        </p:nvSpPr>
        <p:spPr>
          <a:xfrm>
            <a:off x="6953250" y="15338439"/>
            <a:ext cx="16850239" cy="1477328"/>
          </a:xfrm>
          <a:prstGeom prst="rect">
            <a:avLst/>
          </a:prstGeom>
          <a:noFill/>
        </p:spPr>
        <p:txBody>
          <a:bodyPr wrap="square">
            <a:spAutoFit/>
          </a:bodyPr>
          <a:lstStyle/>
          <a:p>
            <a:pPr>
              <a:buFont typeface="Arial" panose="020B0604020202020204" pitchFamily="34" charset="0"/>
              <a:buChar char="•"/>
            </a:pPr>
            <a:r>
              <a:rPr lang="en-US" dirty="0"/>
              <a:t>Distributed Control for multiple agents – in agentic case: Distributed control theory deals with the coordination and control of multi-agent or networked systems, where multiple subsystems interact and collaborate to achieve a common goal.</a:t>
            </a:r>
          </a:p>
          <a:p>
            <a:pPr>
              <a:buFont typeface="Arial" panose="020B0604020202020204" pitchFamily="34" charset="0"/>
              <a:buChar char="•"/>
            </a:pPr>
            <a:r>
              <a:rPr lang="en-US" dirty="0"/>
              <a:t>Techniques like consensus algorithms and cooperative control enable the synchronization and coordination of distributed components in a system.</a:t>
            </a:r>
          </a:p>
          <a:p>
            <a:pPr>
              <a:buFont typeface="Arial" panose="020B0604020202020204" pitchFamily="34" charset="0"/>
              <a:buChar char="•"/>
            </a:pPr>
            <a:r>
              <a:rPr lang="en-US" dirty="0"/>
              <a:t>In the context of digital twins, distributed control can be used to manage the interactions and data exchange between multiple digital twins representing different subsystems or components of a larger system.</a:t>
            </a:r>
          </a:p>
        </p:txBody>
      </p:sp>
      <p:sp>
        <p:nvSpPr>
          <p:cNvPr id="52" name="TextBox 51">
            <a:extLst>
              <a:ext uri="{FF2B5EF4-FFF2-40B4-BE49-F238E27FC236}">
                <a16:creationId xmlns:a16="http://schemas.microsoft.com/office/drawing/2014/main" id="{10690B72-70AD-2870-B6E5-893B32623BDB}"/>
              </a:ext>
            </a:extLst>
          </p:cNvPr>
          <p:cNvSpPr txBox="1"/>
          <p:nvPr/>
        </p:nvSpPr>
        <p:spPr>
          <a:xfrm>
            <a:off x="10255384" y="12650312"/>
            <a:ext cx="15980832" cy="369332"/>
          </a:xfrm>
          <a:prstGeom prst="rect">
            <a:avLst/>
          </a:prstGeom>
          <a:noFill/>
        </p:spPr>
        <p:txBody>
          <a:bodyPr wrap="square">
            <a:spAutoFit/>
          </a:bodyPr>
          <a:lstStyle/>
          <a:p>
            <a:r>
              <a:rPr lang="en-US" dirty="0"/>
              <a:t>Agentic Percept, reasoning and Action Systems:</a:t>
            </a:r>
          </a:p>
        </p:txBody>
      </p:sp>
      <p:sp>
        <p:nvSpPr>
          <p:cNvPr id="54" name="TextBox 53">
            <a:extLst>
              <a:ext uri="{FF2B5EF4-FFF2-40B4-BE49-F238E27FC236}">
                <a16:creationId xmlns:a16="http://schemas.microsoft.com/office/drawing/2014/main" id="{0EE99574-9A6E-848C-6CBB-BEEB38CF25E5}"/>
              </a:ext>
            </a:extLst>
          </p:cNvPr>
          <p:cNvSpPr txBox="1"/>
          <p:nvPr/>
        </p:nvSpPr>
        <p:spPr>
          <a:xfrm>
            <a:off x="10795004" y="11947310"/>
            <a:ext cx="2129127" cy="369332"/>
          </a:xfrm>
          <a:prstGeom prst="rect">
            <a:avLst/>
          </a:prstGeom>
          <a:noFill/>
        </p:spPr>
        <p:txBody>
          <a:bodyPr wrap="square">
            <a:spAutoFit/>
          </a:bodyPr>
          <a:lstStyle/>
          <a:p>
            <a:pPr algn="ctr"/>
            <a:r>
              <a:rPr lang="en-US" dirty="0"/>
              <a:t>Semantic adequacy</a:t>
            </a:r>
          </a:p>
        </p:txBody>
      </p:sp>
      <p:sp>
        <p:nvSpPr>
          <p:cNvPr id="55" name="TextBox 54">
            <a:extLst>
              <a:ext uri="{FF2B5EF4-FFF2-40B4-BE49-F238E27FC236}">
                <a16:creationId xmlns:a16="http://schemas.microsoft.com/office/drawing/2014/main" id="{2130C893-62CB-53C2-8CB9-5C6E6DC0CA08}"/>
              </a:ext>
            </a:extLst>
          </p:cNvPr>
          <p:cNvSpPr txBox="1"/>
          <p:nvPr/>
        </p:nvSpPr>
        <p:spPr>
          <a:xfrm>
            <a:off x="14008552" y="11379028"/>
            <a:ext cx="2129127" cy="369332"/>
          </a:xfrm>
          <a:prstGeom prst="rect">
            <a:avLst/>
          </a:prstGeom>
          <a:noFill/>
        </p:spPr>
        <p:txBody>
          <a:bodyPr wrap="square">
            <a:spAutoFit/>
          </a:bodyPr>
          <a:lstStyle/>
          <a:p>
            <a:pPr algn="ctr"/>
            <a:r>
              <a:rPr lang="en-US" dirty="0"/>
              <a:t>boundary</a:t>
            </a:r>
          </a:p>
        </p:txBody>
      </p:sp>
      <p:sp>
        <p:nvSpPr>
          <p:cNvPr id="56" name="TextBox 55">
            <a:extLst>
              <a:ext uri="{FF2B5EF4-FFF2-40B4-BE49-F238E27FC236}">
                <a16:creationId xmlns:a16="http://schemas.microsoft.com/office/drawing/2014/main" id="{54F2E14D-FD0B-2BFB-6949-E6A414674438}"/>
              </a:ext>
            </a:extLst>
          </p:cNvPr>
          <p:cNvSpPr txBox="1"/>
          <p:nvPr/>
        </p:nvSpPr>
        <p:spPr>
          <a:xfrm>
            <a:off x="14204940" y="11867842"/>
            <a:ext cx="2129127" cy="369332"/>
          </a:xfrm>
          <a:prstGeom prst="rect">
            <a:avLst/>
          </a:prstGeom>
          <a:noFill/>
        </p:spPr>
        <p:txBody>
          <a:bodyPr wrap="square">
            <a:spAutoFit/>
          </a:bodyPr>
          <a:lstStyle/>
          <a:p>
            <a:pPr algn="ctr"/>
            <a:r>
              <a:rPr lang="en-US" dirty="0"/>
              <a:t>entropy</a:t>
            </a:r>
          </a:p>
        </p:txBody>
      </p:sp>
      <p:sp>
        <p:nvSpPr>
          <p:cNvPr id="57" name="TextBox 56">
            <a:extLst>
              <a:ext uri="{FF2B5EF4-FFF2-40B4-BE49-F238E27FC236}">
                <a16:creationId xmlns:a16="http://schemas.microsoft.com/office/drawing/2014/main" id="{1C715D12-664B-E5DF-F199-D21484A67590}"/>
              </a:ext>
            </a:extLst>
          </p:cNvPr>
          <p:cNvSpPr txBox="1"/>
          <p:nvPr/>
        </p:nvSpPr>
        <p:spPr>
          <a:xfrm>
            <a:off x="15744943" y="12070286"/>
            <a:ext cx="2129127" cy="923330"/>
          </a:xfrm>
          <a:prstGeom prst="rect">
            <a:avLst/>
          </a:prstGeom>
          <a:noFill/>
        </p:spPr>
        <p:txBody>
          <a:bodyPr wrap="square">
            <a:spAutoFit/>
          </a:bodyPr>
          <a:lstStyle/>
          <a:p>
            <a:pPr algn="ctr"/>
            <a:r>
              <a:rPr lang="en-US" dirty="0"/>
              <a:t>Relations – non linear , linear relations</a:t>
            </a:r>
          </a:p>
        </p:txBody>
      </p:sp>
      <p:sp>
        <p:nvSpPr>
          <p:cNvPr id="65" name="TextBox 64">
            <a:extLst>
              <a:ext uri="{FF2B5EF4-FFF2-40B4-BE49-F238E27FC236}">
                <a16:creationId xmlns:a16="http://schemas.microsoft.com/office/drawing/2014/main" id="{EAE716CB-56E3-460D-03F5-71C5108B86F1}"/>
              </a:ext>
            </a:extLst>
          </p:cNvPr>
          <p:cNvSpPr txBox="1"/>
          <p:nvPr/>
        </p:nvSpPr>
        <p:spPr>
          <a:xfrm>
            <a:off x="14247842" y="10115042"/>
            <a:ext cx="2129127" cy="369332"/>
          </a:xfrm>
          <a:prstGeom prst="rect">
            <a:avLst/>
          </a:prstGeom>
          <a:noFill/>
        </p:spPr>
        <p:txBody>
          <a:bodyPr wrap="square">
            <a:spAutoFit/>
          </a:bodyPr>
          <a:lstStyle/>
          <a:p>
            <a:pPr algn="ctr"/>
            <a:r>
              <a:rPr lang="en-US" dirty="0"/>
              <a:t>Energy </a:t>
            </a:r>
          </a:p>
        </p:txBody>
      </p:sp>
      <p:sp>
        <p:nvSpPr>
          <p:cNvPr id="67" name="TextBox 66">
            <a:extLst>
              <a:ext uri="{FF2B5EF4-FFF2-40B4-BE49-F238E27FC236}">
                <a16:creationId xmlns:a16="http://schemas.microsoft.com/office/drawing/2014/main" id="{594C6FAE-B7B0-B583-DABA-15BD3D9BC180}"/>
              </a:ext>
            </a:extLst>
          </p:cNvPr>
          <p:cNvSpPr txBox="1"/>
          <p:nvPr/>
        </p:nvSpPr>
        <p:spPr>
          <a:xfrm>
            <a:off x="14465060" y="10690198"/>
            <a:ext cx="2129127" cy="369332"/>
          </a:xfrm>
          <a:prstGeom prst="rect">
            <a:avLst/>
          </a:prstGeom>
          <a:noFill/>
        </p:spPr>
        <p:txBody>
          <a:bodyPr wrap="square">
            <a:spAutoFit/>
          </a:bodyPr>
          <a:lstStyle/>
          <a:p>
            <a:pPr algn="ctr"/>
            <a:r>
              <a:rPr lang="en-US" dirty="0"/>
              <a:t>intelligence</a:t>
            </a:r>
          </a:p>
        </p:txBody>
      </p:sp>
      <p:sp>
        <p:nvSpPr>
          <p:cNvPr id="26" name="TextBox 25">
            <a:extLst>
              <a:ext uri="{FF2B5EF4-FFF2-40B4-BE49-F238E27FC236}">
                <a16:creationId xmlns:a16="http://schemas.microsoft.com/office/drawing/2014/main" id="{86B94131-FB95-6522-B210-45950B18DC80}"/>
              </a:ext>
            </a:extLst>
          </p:cNvPr>
          <p:cNvSpPr txBox="1"/>
          <p:nvPr/>
        </p:nvSpPr>
        <p:spPr>
          <a:xfrm>
            <a:off x="20049221" y="2834182"/>
            <a:ext cx="2129127" cy="1477328"/>
          </a:xfrm>
          <a:prstGeom prst="rect">
            <a:avLst/>
          </a:prstGeom>
          <a:noFill/>
        </p:spPr>
        <p:txBody>
          <a:bodyPr wrap="square">
            <a:spAutoFit/>
          </a:bodyPr>
          <a:lstStyle/>
          <a:p>
            <a:pPr algn="ctr"/>
            <a:r>
              <a:rPr lang="en-US" dirty="0"/>
              <a:t>Agentic </a:t>
            </a:r>
          </a:p>
          <a:p>
            <a:pPr algn="ctr"/>
            <a:r>
              <a:rPr lang="en-US" dirty="0"/>
              <a:t>Reflection</a:t>
            </a:r>
          </a:p>
          <a:p>
            <a:pPr algn="ctr"/>
            <a:r>
              <a:rPr lang="en-US" dirty="0"/>
              <a:t>Tool use</a:t>
            </a:r>
          </a:p>
          <a:p>
            <a:pPr algn="ctr"/>
            <a:r>
              <a:rPr lang="en-US" dirty="0"/>
              <a:t>Planning </a:t>
            </a:r>
          </a:p>
          <a:p>
            <a:pPr algn="ctr"/>
            <a:r>
              <a:rPr lang="en-US" dirty="0"/>
              <a:t>collaboration</a:t>
            </a:r>
          </a:p>
        </p:txBody>
      </p:sp>
      <p:sp>
        <p:nvSpPr>
          <p:cNvPr id="29" name="TextBox 28">
            <a:extLst>
              <a:ext uri="{FF2B5EF4-FFF2-40B4-BE49-F238E27FC236}">
                <a16:creationId xmlns:a16="http://schemas.microsoft.com/office/drawing/2014/main" id="{7488AD09-9086-FB02-A13A-36BE56E34138}"/>
              </a:ext>
            </a:extLst>
          </p:cNvPr>
          <p:cNvSpPr txBox="1"/>
          <p:nvPr/>
        </p:nvSpPr>
        <p:spPr>
          <a:xfrm>
            <a:off x="22766200" y="4294344"/>
            <a:ext cx="2129127" cy="369332"/>
          </a:xfrm>
          <a:prstGeom prst="rect">
            <a:avLst/>
          </a:prstGeom>
          <a:noFill/>
        </p:spPr>
        <p:txBody>
          <a:bodyPr wrap="square">
            <a:spAutoFit/>
          </a:bodyPr>
          <a:lstStyle/>
          <a:p>
            <a:pPr algn="ctr"/>
            <a:r>
              <a:rPr lang="en-US" dirty="0"/>
              <a:t>Cause - effect</a:t>
            </a:r>
          </a:p>
        </p:txBody>
      </p:sp>
      <p:sp>
        <p:nvSpPr>
          <p:cNvPr id="30" name="Rectangle: Rounded Corners 29">
            <a:extLst>
              <a:ext uri="{FF2B5EF4-FFF2-40B4-BE49-F238E27FC236}">
                <a16:creationId xmlns:a16="http://schemas.microsoft.com/office/drawing/2014/main" id="{DA953EFC-FBB2-C813-92C0-09B1BB82A199}"/>
              </a:ext>
            </a:extLst>
          </p:cNvPr>
          <p:cNvSpPr/>
          <p:nvPr/>
        </p:nvSpPr>
        <p:spPr>
          <a:xfrm>
            <a:off x="11929553" y="4638660"/>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Modal Logic</a:t>
            </a:r>
          </a:p>
        </p:txBody>
      </p:sp>
    </p:spTree>
    <p:extLst>
      <p:ext uri="{BB962C8B-B14F-4D97-AF65-F5344CB8AC3E}">
        <p14:creationId xmlns:p14="http://schemas.microsoft.com/office/powerpoint/2010/main" val="464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omputer screen shot of a diagram&#10;&#10;Description automatically generated">
            <a:extLst>
              <a:ext uri="{FF2B5EF4-FFF2-40B4-BE49-F238E27FC236}">
                <a16:creationId xmlns:a16="http://schemas.microsoft.com/office/drawing/2014/main" id="{71D058E8-3A6A-DD1B-4E69-F57462483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421" y="7360793"/>
            <a:ext cx="3186385" cy="1873246"/>
          </a:xfrm>
          <a:prstGeom prst="rect">
            <a:avLst/>
          </a:prstGeom>
        </p:spPr>
      </p:pic>
      <p:sp>
        <p:nvSpPr>
          <p:cNvPr id="20" name="Rectangle: Rounded Corners 19">
            <a:extLst>
              <a:ext uri="{FF2B5EF4-FFF2-40B4-BE49-F238E27FC236}">
                <a16:creationId xmlns:a16="http://schemas.microsoft.com/office/drawing/2014/main" id="{5988F6C0-730E-0C8B-323B-409C4092BC11}"/>
              </a:ext>
            </a:extLst>
          </p:cNvPr>
          <p:cNvSpPr/>
          <p:nvPr/>
        </p:nvSpPr>
        <p:spPr>
          <a:xfrm>
            <a:off x="7471763" y="7283728"/>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Percepts Agent</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16058500" y="4549017"/>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a:t>
            </a:r>
          </a:p>
        </p:txBody>
      </p:sp>
      <p:cxnSp>
        <p:nvCxnSpPr>
          <p:cNvPr id="23" name="Straight Arrow Connector 22">
            <a:extLst>
              <a:ext uri="{FF2B5EF4-FFF2-40B4-BE49-F238E27FC236}">
                <a16:creationId xmlns:a16="http://schemas.microsoft.com/office/drawing/2014/main" id="{3FC19974-F25A-C392-38BB-6840F22C4D5A}"/>
              </a:ext>
            </a:extLst>
          </p:cNvPr>
          <p:cNvCxnSpPr>
            <a:cxnSpLocks/>
          </p:cNvCxnSpPr>
          <p:nvPr/>
        </p:nvCxnSpPr>
        <p:spPr>
          <a:xfrm>
            <a:off x="6595806" y="7520496"/>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A8BFEB-8B2C-1F06-59E2-A64AD15C6C0A}"/>
              </a:ext>
            </a:extLst>
          </p:cNvPr>
          <p:cNvSpPr/>
          <p:nvPr/>
        </p:nvSpPr>
        <p:spPr>
          <a:xfrm>
            <a:off x="7471763" y="8588962"/>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Actions Agent</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1872946" y="7318074"/>
            <a:ext cx="2005986"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Formal Knowledge Representation Agent</a:t>
            </a:r>
          </a:p>
        </p:txBody>
      </p:sp>
      <p:sp>
        <p:nvSpPr>
          <p:cNvPr id="37" name="Rectangle: Rounded Corners 36">
            <a:extLst>
              <a:ext uri="{FF2B5EF4-FFF2-40B4-BE49-F238E27FC236}">
                <a16:creationId xmlns:a16="http://schemas.microsoft.com/office/drawing/2014/main" id="{815F5485-A713-A18A-35FE-6FF518327729}"/>
              </a:ext>
            </a:extLst>
          </p:cNvPr>
          <p:cNvSpPr/>
          <p:nvPr/>
        </p:nvSpPr>
        <p:spPr>
          <a:xfrm>
            <a:off x="11872946" y="8580193"/>
            <a:ext cx="2005986" cy="705466"/>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 Action Agent</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9208104" y="7632954"/>
            <a:ext cx="2664842" cy="3185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3878932" y="7664811"/>
            <a:ext cx="1914902" cy="30922"/>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2EF1D096-C8E6-CAE4-7719-5B3A5032B97E}"/>
              </a:ext>
            </a:extLst>
          </p:cNvPr>
          <p:cNvSpPr/>
          <p:nvPr/>
        </p:nvSpPr>
        <p:spPr>
          <a:xfrm>
            <a:off x="7256973" y="3894654"/>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Large Language Model</a:t>
            </a:r>
          </a:p>
        </p:txBody>
      </p:sp>
      <p:sp>
        <p:nvSpPr>
          <p:cNvPr id="59" name="Rectangle: Rounded Corners 58">
            <a:extLst>
              <a:ext uri="{FF2B5EF4-FFF2-40B4-BE49-F238E27FC236}">
                <a16:creationId xmlns:a16="http://schemas.microsoft.com/office/drawing/2014/main" id="{AE402A05-E63C-074A-0F6A-EA3316098A5A}"/>
              </a:ext>
            </a:extLst>
          </p:cNvPr>
          <p:cNvSpPr/>
          <p:nvPr/>
        </p:nvSpPr>
        <p:spPr>
          <a:xfrm>
            <a:off x="6342573" y="5901167"/>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Visual Generative Model</a:t>
            </a:r>
          </a:p>
        </p:txBody>
      </p:sp>
      <p:sp>
        <p:nvSpPr>
          <p:cNvPr id="60" name="Rectangle: Rounded Corners 59">
            <a:extLst>
              <a:ext uri="{FF2B5EF4-FFF2-40B4-BE49-F238E27FC236}">
                <a16:creationId xmlns:a16="http://schemas.microsoft.com/office/drawing/2014/main" id="{967649AC-F0BF-D89F-75C2-EBA5C4745CAF}"/>
              </a:ext>
            </a:extLst>
          </p:cNvPr>
          <p:cNvSpPr/>
          <p:nvPr/>
        </p:nvSpPr>
        <p:spPr>
          <a:xfrm>
            <a:off x="8308158" y="4577125"/>
            <a:ext cx="1828800" cy="54919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Robotic Process Automation</a:t>
            </a:r>
          </a:p>
        </p:txBody>
      </p:sp>
      <p:sp>
        <p:nvSpPr>
          <p:cNvPr id="61" name="Rectangle: Rounded Corners 60">
            <a:extLst>
              <a:ext uri="{FF2B5EF4-FFF2-40B4-BE49-F238E27FC236}">
                <a16:creationId xmlns:a16="http://schemas.microsoft.com/office/drawing/2014/main" id="{4E26BCAF-66B4-4FAF-12F1-035F698B5BD8}"/>
              </a:ext>
            </a:extLst>
          </p:cNvPr>
          <p:cNvSpPr/>
          <p:nvPr/>
        </p:nvSpPr>
        <p:spPr>
          <a:xfrm>
            <a:off x="8308158" y="5272874"/>
            <a:ext cx="1828800" cy="506555"/>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Non-Visual Desktop Access</a:t>
            </a:r>
          </a:p>
        </p:txBody>
      </p:sp>
      <p:sp>
        <p:nvSpPr>
          <p:cNvPr id="62" name="Rectangle: Rounded Corners 61">
            <a:extLst>
              <a:ext uri="{FF2B5EF4-FFF2-40B4-BE49-F238E27FC236}">
                <a16:creationId xmlns:a16="http://schemas.microsoft.com/office/drawing/2014/main" id="{0454FFE9-1CC2-8996-8B54-0D2CB2A977B3}"/>
              </a:ext>
            </a:extLst>
          </p:cNvPr>
          <p:cNvSpPr/>
          <p:nvPr/>
        </p:nvSpPr>
        <p:spPr>
          <a:xfrm>
            <a:off x="6342573" y="5247728"/>
            <a:ext cx="1828800" cy="545749"/>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Segment Everything Model</a:t>
            </a:r>
          </a:p>
        </p:txBody>
      </p:sp>
      <p:sp>
        <p:nvSpPr>
          <p:cNvPr id="63" name="Rectangle: Rounded Corners 62">
            <a:extLst>
              <a:ext uri="{FF2B5EF4-FFF2-40B4-BE49-F238E27FC236}">
                <a16:creationId xmlns:a16="http://schemas.microsoft.com/office/drawing/2014/main" id="{FD2AA72A-237F-0B76-042D-75AEFFD87D7F}"/>
              </a:ext>
            </a:extLst>
          </p:cNvPr>
          <p:cNvSpPr/>
          <p:nvPr/>
        </p:nvSpPr>
        <p:spPr>
          <a:xfrm>
            <a:off x="8308158" y="5925981"/>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sp>
        <p:nvSpPr>
          <p:cNvPr id="64" name="Rectangle: Rounded Corners 63">
            <a:extLst>
              <a:ext uri="{FF2B5EF4-FFF2-40B4-BE49-F238E27FC236}">
                <a16:creationId xmlns:a16="http://schemas.microsoft.com/office/drawing/2014/main" id="{2A176048-11BC-4BD0-5962-25E996EC313A}"/>
              </a:ext>
            </a:extLst>
          </p:cNvPr>
          <p:cNvSpPr/>
          <p:nvPr/>
        </p:nvSpPr>
        <p:spPr>
          <a:xfrm>
            <a:off x="6342573" y="4590842"/>
            <a:ext cx="1828800" cy="54919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Optical Character Recognition</a:t>
            </a:r>
          </a:p>
        </p:txBody>
      </p:sp>
      <p:cxnSp>
        <p:nvCxnSpPr>
          <p:cNvPr id="66" name="Straight Connector 65">
            <a:extLst>
              <a:ext uri="{FF2B5EF4-FFF2-40B4-BE49-F238E27FC236}">
                <a16:creationId xmlns:a16="http://schemas.microsoft.com/office/drawing/2014/main" id="{86C3EDC5-6479-98E2-A576-C7DA286E84DA}"/>
              </a:ext>
            </a:extLst>
          </p:cNvPr>
          <p:cNvCxnSpPr>
            <a:cxnSpLocks/>
          </p:cNvCxnSpPr>
          <p:nvPr/>
        </p:nvCxnSpPr>
        <p:spPr>
          <a:xfrm flipH="1" flipV="1">
            <a:off x="6327828" y="6462163"/>
            <a:ext cx="1143935" cy="853423"/>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AD07D71F-B1A4-ED40-F92C-97A379953324}"/>
              </a:ext>
            </a:extLst>
          </p:cNvPr>
          <p:cNvSpPr/>
          <p:nvPr/>
        </p:nvSpPr>
        <p:spPr>
          <a:xfrm>
            <a:off x="7386740" y="9934114"/>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Large Language Model</a:t>
            </a:r>
          </a:p>
        </p:txBody>
      </p:sp>
      <p:sp>
        <p:nvSpPr>
          <p:cNvPr id="69" name="Rectangle: Rounded Corners 68">
            <a:extLst>
              <a:ext uri="{FF2B5EF4-FFF2-40B4-BE49-F238E27FC236}">
                <a16:creationId xmlns:a16="http://schemas.microsoft.com/office/drawing/2014/main" id="{75FD9A60-4167-0875-BF7D-0DD410D2DCB2}"/>
              </a:ext>
            </a:extLst>
          </p:cNvPr>
          <p:cNvSpPr/>
          <p:nvPr/>
        </p:nvSpPr>
        <p:spPr>
          <a:xfrm>
            <a:off x="6361824" y="11892278"/>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Visual Generative Model</a:t>
            </a:r>
          </a:p>
        </p:txBody>
      </p:sp>
      <p:sp>
        <p:nvSpPr>
          <p:cNvPr id="70" name="Rectangle: Rounded Corners 69">
            <a:extLst>
              <a:ext uri="{FF2B5EF4-FFF2-40B4-BE49-F238E27FC236}">
                <a16:creationId xmlns:a16="http://schemas.microsoft.com/office/drawing/2014/main" id="{4B1E3E31-46D4-F328-2BEE-6DAAE955461C}"/>
              </a:ext>
            </a:extLst>
          </p:cNvPr>
          <p:cNvSpPr/>
          <p:nvPr/>
        </p:nvSpPr>
        <p:spPr>
          <a:xfrm>
            <a:off x="8327409" y="10568236"/>
            <a:ext cx="1828800" cy="54919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Robotic Process Automation</a:t>
            </a:r>
          </a:p>
        </p:txBody>
      </p:sp>
      <p:sp>
        <p:nvSpPr>
          <p:cNvPr id="71" name="Rectangle: Rounded Corners 70">
            <a:extLst>
              <a:ext uri="{FF2B5EF4-FFF2-40B4-BE49-F238E27FC236}">
                <a16:creationId xmlns:a16="http://schemas.microsoft.com/office/drawing/2014/main" id="{91B513F2-8BF9-D515-9622-5FA97E17E9A8}"/>
              </a:ext>
            </a:extLst>
          </p:cNvPr>
          <p:cNvSpPr/>
          <p:nvPr/>
        </p:nvSpPr>
        <p:spPr>
          <a:xfrm>
            <a:off x="8327409" y="11263985"/>
            <a:ext cx="1828800" cy="506555"/>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Non-Visual Desktop Access</a:t>
            </a:r>
          </a:p>
        </p:txBody>
      </p:sp>
      <p:sp>
        <p:nvSpPr>
          <p:cNvPr id="72" name="Rectangle: Rounded Corners 71">
            <a:extLst>
              <a:ext uri="{FF2B5EF4-FFF2-40B4-BE49-F238E27FC236}">
                <a16:creationId xmlns:a16="http://schemas.microsoft.com/office/drawing/2014/main" id="{6BA39C37-76E3-C303-7DA5-FC59C93A1863}"/>
              </a:ext>
            </a:extLst>
          </p:cNvPr>
          <p:cNvSpPr/>
          <p:nvPr/>
        </p:nvSpPr>
        <p:spPr>
          <a:xfrm>
            <a:off x="6361824" y="11238839"/>
            <a:ext cx="1828800" cy="545749"/>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Segment Everything Model</a:t>
            </a:r>
          </a:p>
        </p:txBody>
      </p:sp>
      <p:sp>
        <p:nvSpPr>
          <p:cNvPr id="73" name="Rectangle: Rounded Corners 72">
            <a:extLst>
              <a:ext uri="{FF2B5EF4-FFF2-40B4-BE49-F238E27FC236}">
                <a16:creationId xmlns:a16="http://schemas.microsoft.com/office/drawing/2014/main" id="{4E44E898-5D76-654B-9EA2-A86768B2EE69}"/>
              </a:ext>
            </a:extLst>
          </p:cNvPr>
          <p:cNvSpPr/>
          <p:nvPr/>
        </p:nvSpPr>
        <p:spPr>
          <a:xfrm>
            <a:off x="8327409" y="11917092"/>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sp>
        <p:nvSpPr>
          <p:cNvPr id="74" name="Rectangle: Rounded Corners 73">
            <a:extLst>
              <a:ext uri="{FF2B5EF4-FFF2-40B4-BE49-F238E27FC236}">
                <a16:creationId xmlns:a16="http://schemas.microsoft.com/office/drawing/2014/main" id="{0D514DE3-A4EC-F223-6021-8477F54B181D}"/>
              </a:ext>
            </a:extLst>
          </p:cNvPr>
          <p:cNvSpPr/>
          <p:nvPr/>
        </p:nvSpPr>
        <p:spPr>
          <a:xfrm>
            <a:off x="6361824" y="10581953"/>
            <a:ext cx="1828800" cy="54919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Optical Character Recognition</a:t>
            </a:r>
          </a:p>
        </p:txBody>
      </p:sp>
      <p:cxnSp>
        <p:nvCxnSpPr>
          <p:cNvPr id="76" name="Straight Connector 75">
            <a:extLst>
              <a:ext uri="{FF2B5EF4-FFF2-40B4-BE49-F238E27FC236}">
                <a16:creationId xmlns:a16="http://schemas.microsoft.com/office/drawing/2014/main" id="{F69F8BEA-86F1-8625-AA5F-3AF6203CB300}"/>
              </a:ext>
            </a:extLst>
          </p:cNvPr>
          <p:cNvCxnSpPr>
            <a:cxnSpLocks/>
          </p:cNvCxnSpPr>
          <p:nvPr/>
        </p:nvCxnSpPr>
        <p:spPr>
          <a:xfrm flipV="1">
            <a:off x="9208104" y="6466354"/>
            <a:ext cx="867994" cy="817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A665F58-5DD5-05FD-AA1B-D3007A7EE7B3}"/>
              </a:ext>
            </a:extLst>
          </p:cNvPr>
          <p:cNvCxnSpPr>
            <a:cxnSpLocks/>
          </p:cNvCxnSpPr>
          <p:nvPr/>
        </p:nvCxnSpPr>
        <p:spPr>
          <a:xfrm flipH="1">
            <a:off x="6381430" y="9274762"/>
            <a:ext cx="1090333" cy="1293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F617931-E153-2B0F-D36E-40DE29544C7B}"/>
              </a:ext>
            </a:extLst>
          </p:cNvPr>
          <p:cNvCxnSpPr>
            <a:cxnSpLocks/>
          </p:cNvCxnSpPr>
          <p:nvPr/>
        </p:nvCxnSpPr>
        <p:spPr>
          <a:xfrm>
            <a:off x="9143324" y="9247159"/>
            <a:ext cx="963204" cy="132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68F7BF4-B427-2F54-8ED1-5389F3EE4751}"/>
              </a:ext>
            </a:extLst>
          </p:cNvPr>
          <p:cNvCxnSpPr>
            <a:cxnSpLocks/>
            <a:endCxn id="21" idx="2"/>
          </p:cNvCxnSpPr>
          <p:nvPr/>
        </p:nvCxnSpPr>
        <p:spPr>
          <a:xfrm flipV="1">
            <a:off x="16764126" y="5114204"/>
            <a:ext cx="0" cy="1250311"/>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Rectangle: Rounded Corners 124">
            <a:extLst>
              <a:ext uri="{FF2B5EF4-FFF2-40B4-BE49-F238E27FC236}">
                <a16:creationId xmlns:a16="http://schemas.microsoft.com/office/drawing/2014/main" id="{CB4F3305-D0F8-7D70-2B54-8D3D0D7631EB}"/>
              </a:ext>
            </a:extLst>
          </p:cNvPr>
          <p:cNvSpPr/>
          <p:nvPr/>
        </p:nvSpPr>
        <p:spPr>
          <a:xfrm>
            <a:off x="10973353" y="5893007"/>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First Order Logic</a:t>
            </a:r>
          </a:p>
        </p:txBody>
      </p:sp>
      <p:sp>
        <p:nvSpPr>
          <p:cNvPr id="126" name="Rectangle: Rounded Corners 125">
            <a:extLst>
              <a:ext uri="{FF2B5EF4-FFF2-40B4-BE49-F238E27FC236}">
                <a16:creationId xmlns:a16="http://schemas.microsoft.com/office/drawing/2014/main" id="{A7BC9625-A284-F801-75B1-99FDCA9BA5BF}"/>
              </a:ext>
            </a:extLst>
          </p:cNvPr>
          <p:cNvSpPr/>
          <p:nvPr/>
        </p:nvSpPr>
        <p:spPr>
          <a:xfrm>
            <a:off x="10958546" y="527287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Description Logic</a:t>
            </a:r>
          </a:p>
        </p:txBody>
      </p:sp>
      <p:sp>
        <p:nvSpPr>
          <p:cNvPr id="127" name="Rectangle: Rounded Corners 126">
            <a:extLst>
              <a:ext uri="{FF2B5EF4-FFF2-40B4-BE49-F238E27FC236}">
                <a16:creationId xmlns:a16="http://schemas.microsoft.com/office/drawing/2014/main" id="{AA9450FF-79B3-728C-BABE-C7C5CF4CC8C3}"/>
              </a:ext>
            </a:extLst>
          </p:cNvPr>
          <p:cNvSpPr/>
          <p:nvPr/>
        </p:nvSpPr>
        <p:spPr>
          <a:xfrm>
            <a:off x="12924131" y="528298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Temporal Logic</a:t>
            </a:r>
          </a:p>
        </p:txBody>
      </p:sp>
      <p:sp>
        <p:nvSpPr>
          <p:cNvPr id="128" name="Rectangle: Rounded Corners 127">
            <a:extLst>
              <a:ext uri="{FF2B5EF4-FFF2-40B4-BE49-F238E27FC236}">
                <a16:creationId xmlns:a16="http://schemas.microsoft.com/office/drawing/2014/main" id="{6C08C3C3-460A-BC2E-4D9D-C8E065E4F6AD}"/>
              </a:ext>
            </a:extLst>
          </p:cNvPr>
          <p:cNvSpPr/>
          <p:nvPr/>
        </p:nvSpPr>
        <p:spPr>
          <a:xfrm>
            <a:off x="12913063" y="5923843"/>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Higher Order Logic</a:t>
            </a:r>
          </a:p>
        </p:txBody>
      </p:sp>
      <p:cxnSp>
        <p:nvCxnSpPr>
          <p:cNvPr id="129" name="Straight Connector 128">
            <a:extLst>
              <a:ext uri="{FF2B5EF4-FFF2-40B4-BE49-F238E27FC236}">
                <a16:creationId xmlns:a16="http://schemas.microsoft.com/office/drawing/2014/main" id="{00746B5D-B114-BEB9-EB60-A688EBFA5FBF}"/>
              </a:ext>
            </a:extLst>
          </p:cNvPr>
          <p:cNvCxnSpPr>
            <a:cxnSpLocks/>
          </p:cNvCxnSpPr>
          <p:nvPr/>
        </p:nvCxnSpPr>
        <p:spPr>
          <a:xfrm flipV="1">
            <a:off x="13854901" y="6499200"/>
            <a:ext cx="886962" cy="8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A5D4792-3AAC-86A2-5BD2-1F63E31347D7}"/>
              </a:ext>
            </a:extLst>
          </p:cNvPr>
          <p:cNvCxnSpPr>
            <a:cxnSpLocks/>
          </p:cNvCxnSpPr>
          <p:nvPr/>
        </p:nvCxnSpPr>
        <p:spPr>
          <a:xfrm flipH="1" flipV="1">
            <a:off x="11036904" y="6553506"/>
            <a:ext cx="850849" cy="726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432E7884-065F-9F6B-15B3-BAD483FBE7DE}"/>
              </a:ext>
            </a:extLst>
          </p:cNvPr>
          <p:cNvGrpSpPr/>
          <p:nvPr/>
        </p:nvGrpSpPr>
        <p:grpSpPr>
          <a:xfrm>
            <a:off x="15911359" y="5782954"/>
            <a:ext cx="4957077" cy="4957077"/>
            <a:chOff x="20010895" y="8999552"/>
            <a:chExt cx="4957077" cy="4957077"/>
          </a:xfrm>
        </p:grpSpPr>
        <p:grpSp>
          <p:nvGrpSpPr>
            <p:cNvPr id="149" name="Group 148">
              <a:extLst>
                <a:ext uri="{FF2B5EF4-FFF2-40B4-BE49-F238E27FC236}">
                  <a16:creationId xmlns:a16="http://schemas.microsoft.com/office/drawing/2014/main" id="{FC80543A-E5A0-BBC5-18F6-35379E16FAC7}"/>
                </a:ext>
              </a:extLst>
            </p:cNvPr>
            <p:cNvGrpSpPr/>
            <p:nvPr/>
          </p:nvGrpSpPr>
          <p:grpSpPr>
            <a:xfrm>
              <a:off x="20433603" y="9207442"/>
              <a:ext cx="3789223" cy="4243883"/>
              <a:chOff x="16535268" y="11319747"/>
              <a:chExt cx="3789223" cy="4243883"/>
            </a:xfrm>
          </p:grpSpPr>
          <p:grpSp>
            <p:nvGrpSpPr>
              <p:cNvPr id="2" name="Group 1">
                <a:extLst>
                  <a:ext uri="{FF2B5EF4-FFF2-40B4-BE49-F238E27FC236}">
                    <a16:creationId xmlns:a16="http://schemas.microsoft.com/office/drawing/2014/main" id="{CD1381A5-DBAB-54FE-7562-699B87A35D65}"/>
                  </a:ext>
                </a:extLst>
              </p:cNvPr>
              <p:cNvGrpSpPr/>
              <p:nvPr/>
            </p:nvGrpSpPr>
            <p:grpSpPr>
              <a:xfrm>
                <a:off x="16765768" y="11622422"/>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535268" y="13453495"/>
                <a:ext cx="878692" cy="307777"/>
              </a:xfrm>
              <a:prstGeom prst="rect">
                <a:avLst/>
              </a:prstGeom>
              <a:noFill/>
            </p:spPr>
            <p:txBody>
              <a:bodyPr wrap="square" rtlCol="0">
                <a:spAutoFit/>
              </a:bodyPr>
              <a:lstStyle/>
              <a:p>
                <a:pPr algn="ctr"/>
                <a:r>
                  <a:rPr lang="en-US" sz="1400" dirty="0"/>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214538" y="12495902"/>
                <a:ext cx="878692" cy="307777"/>
              </a:xfrm>
              <a:prstGeom prst="rect">
                <a:avLst/>
              </a:prstGeom>
              <a:noFill/>
            </p:spPr>
            <p:txBody>
              <a:bodyPr wrap="square" rtlCol="0">
                <a:spAutoFit/>
              </a:bodyPr>
              <a:lstStyle/>
              <a:p>
                <a:pPr algn="ctr"/>
                <a:r>
                  <a:rPr lang="en-US" sz="1400" dirty="0"/>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9051398" y="11319747"/>
                <a:ext cx="878692" cy="307777"/>
              </a:xfrm>
              <a:prstGeom prst="rect">
                <a:avLst/>
              </a:prstGeom>
              <a:noFill/>
            </p:spPr>
            <p:txBody>
              <a:bodyPr wrap="square" rtlCol="0">
                <a:spAutoFit/>
              </a:bodyPr>
              <a:lstStyle/>
              <a:p>
                <a:pPr algn="ctr"/>
                <a:r>
                  <a:rPr lang="en-US" sz="1400" dirty="0"/>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433172" y="14590735"/>
                <a:ext cx="878692" cy="307777"/>
              </a:xfrm>
              <a:prstGeom prst="rect">
                <a:avLst/>
              </a:prstGeom>
              <a:noFill/>
            </p:spPr>
            <p:txBody>
              <a:bodyPr wrap="square" rtlCol="0">
                <a:spAutoFit/>
              </a:bodyPr>
              <a:lstStyle/>
              <a:p>
                <a:pPr algn="ctr"/>
                <a:r>
                  <a:rPr lang="en-US" sz="1400" dirty="0"/>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366651" y="13502746"/>
                <a:ext cx="878692" cy="307777"/>
              </a:xfrm>
              <a:prstGeom prst="rect">
                <a:avLst/>
              </a:prstGeom>
              <a:noFill/>
            </p:spPr>
            <p:txBody>
              <a:bodyPr wrap="square" rtlCol="0">
                <a:spAutoFit/>
              </a:bodyPr>
              <a:lstStyle/>
              <a:p>
                <a:pPr algn="ctr"/>
                <a:r>
                  <a:rPr lang="en-US" sz="1400" dirty="0"/>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470023" y="14499774"/>
                <a:ext cx="878692" cy="307777"/>
              </a:xfrm>
              <a:prstGeom prst="rect">
                <a:avLst/>
              </a:prstGeom>
              <a:noFill/>
            </p:spPr>
            <p:txBody>
              <a:bodyPr wrap="square" rtlCol="0">
                <a:spAutoFit/>
              </a:bodyPr>
              <a:lstStyle/>
              <a:p>
                <a:pPr algn="ctr"/>
                <a:r>
                  <a:rPr lang="en-US" sz="1400" dirty="0"/>
                  <a:t>P(x6)</a:t>
                </a:r>
              </a:p>
            </p:txBody>
          </p:sp>
          <p:sp>
            <p:nvSpPr>
              <p:cNvPr id="140" name="TextBox 139">
                <a:extLst>
                  <a:ext uri="{FF2B5EF4-FFF2-40B4-BE49-F238E27FC236}">
                    <a16:creationId xmlns:a16="http://schemas.microsoft.com/office/drawing/2014/main" id="{0F6D4EB8-A757-28C8-22DE-622D6B20F8B1}"/>
                  </a:ext>
                </a:extLst>
              </p:cNvPr>
              <p:cNvSpPr txBox="1"/>
              <p:nvPr/>
            </p:nvSpPr>
            <p:spPr>
              <a:xfrm>
                <a:off x="16792261" y="15255853"/>
                <a:ext cx="878692" cy="307777"/>
              </a:xfrm>
              <a:prstGeom prst="rect">
                <a:avLst/>
              </a:prstGeom>
              <a:noFill/>
            </p:spPr>
            <p:txBody>
              <a:bodyPr wrap="square" rtlCol="0">
                <a:spAutoFit/>
              </a:bodyPr>
              <a:lstStyle/>
              <a:p>
                <a:pPr algn="ctr"/>
                <a:r>
                  <a:rPr lang="en-US" sz="1400" dirty="0"/>
                  <a:t>P(x5)</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7196579" y="13234093"/>
                <a:ext cx="878692" cy="307777"/>
              </a:xfrm>
              <a:prstGeom prst="rect">
                <a:avLst/>
              </a:prstGeom>
              <a:noFill/>
            </p:spPr>
            <p:txBody>
              <a:bodyPr wrap="square" rtlCol="0">
                <a:spAutoFit/>
              </a:bodyPr>
              <a:lstStyle/>
              <a:p>
                <a:pPr algn="ctr"/>
                <a:r>
                  <a:rPr lang="en-US" sz="1400" dirty="0"/>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220382" y="12356334"/>
                <a:ext cx="878692" cy="307777"/>
              </a:xfrm>
              <a:prstGeom prst="rect">
                <a:avLst/>
              </a:prstGeom>
              <a:noFill/>
            </p:spPr>
            <p:txBody>
              <a:bodyPr wrap="square" rtlCol="0">
                <a:spAutoFit/>
              </a:bodyPr>
              <a:lstStyle/>
              <a:p>
                <a:pPr algn="ctr"/>
                <a:r>
                  <a:rPr lang="en-US" sz="1400" dirty="0"/>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445799" y="12759763"/>
                <a:ext cx="878692" cy="307777"/>
              </a:xfrm>
              <a:prstGeom prst="rect">
                <a:avLst/>
              </a:prstGeom>
              <a:noFill/>
            </p:spPr>
            <p:txBody>
              <a:bodyPr wrap="square" rtlCol="0">
                <a:spAutoFit/>
              </a:bodyPr>
              <a:lstStyle/>
              <a:p>
                <a:pPr algn="ctr"/>
                <a:r>
                  <a:rPr lang="en-US" sz="1400" dirty="0"/>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447001" y="14268552"/>
                <a:ext cx="878692" cy="307777"/>
              </a:xfrm>
              <a:prstGeom prst="rect">
                <a:avLst/>
              </a:prstGeom>
              <a:noFill/>
            </p:spPr>
            <p:txBody>
              <a:bodyPr wrap="square" rtlCol="0">
                <a:spAutoFit/>
              </a:bodyPr>
              <a:lstStyle/>
              <a:p>
                <a:pPr algn="ctr"/>
                <a:r>
                  <a:rPr lang="en-US" sz="1400" dirty="0"/>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987989" y="14333962"/>
                <a:ext cx="878692" cy="307777"/>
              </a:xfrm>
              <a:prstGeom prst="rect">
                <a:avLst/>
              </a:prstGeom>
              <a:noFill/>
            </p:spPr>
            <p:txBody>
              <a:bodyPr wrap="square" rtlCol="0">
                <a:spAutoFit/>
              </a:bodyPr>
              <a:lstStyle/>
              <a:p>
                <a:pPr algn="ctr"/>
                <a:r>
                  <a:rPr lang="en-US" sz="1400" dirty="0"/>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690253" y="13475808"/>
                <a:ext cx="878692" cy="307777"/>
              </a:xfrm>
              <a:prstGeom prst="rect">
                <a:avLst/>
              </a:prstGeom>
              <a:noFill/>
            </p:spPr>
            <p:txBody>
              <a:bodyPr wrap="square" rtlCol="0">
                <a:spAutoFit/>
              </a:bodyPr>
              <a:lstStyle/>
              <a:p>
                <a:pPr algn="ctr"/>
                <a:r>
                  <a:rPr lang="en-US" sz="1400" dirty="0"/>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951263" y="12624105"/>
                <a:ext cx="878692" cy="307777"/>
              </a:xfrm>
              <a:prstGeom prst="rect">
                <a:avLst/>
              </a:prstGeom>
              <a:noFill/>
            </p:spPr>
            <p:txBody>
              <a:bodyPr wrap="square" rtlCol="0">
                <a:spAutoFit/>
              </a:bodyPr>
              <a:lstStyle/>
              <a:p>
                <a:pPr algn="ctr"/>
                <a:r>
                  <a:rPr lang="en-US" sz="1400" dirty="0"/>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989048" y="13595310"/>
                <a:ext cx="878692" cy="307777"/>
              </a:xfrm>
              <a:prstGeom prst="rect">
                <a:avLst/>
              </a:prstGeom>
              <a:noFill/>
            </p:spPr>
            <p:txBody>
              <a:bodyPr wrap="square" rtlCol="0">
                <a:spAutoFit/>
              </a:bodyPr>
              <a:lstStyle/>
              <a:p>
                <a:pPr algn="ctr"/>
                <a:r>
                  <a:rPr lang="en-US" sz="1400" dirty="0"/>
                  <a:t>P(y8)</a:t>
                </a:r>
              </a:p>
            </p:txBody>
          </p:sp>
        </p:grpSp>
        <p:sp>
          <p:nvSpPr>
            <p:cNvPr id="150" name="Oval 149">
              <a:extLst>
                <a:ext uri="{FF2B5EF4-FFF2-40B4-BE49-F238E27FC236}">
                  <a16:creationId xmlns:a16="http://schemas.microsoft.com/office/drawing/2014/main" id="{B7239F52-1655-E722-0EC5-6CCCDA0528E7}"/>
                </a:ext>
              </a:extLst>
            </p:cNvPr>
            <p:cNvSpPr/>
            <p:nvPr/>
          </p:nvSpPr>
          <p:spPr>
            <a:xfrm>
              <a:off x="20010895" y="8999552"/>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4" name="Rectangle: Rounded Corners 153">
            <a:extLst>
              <a:ext uri="{FF2B5EF4-FFF2-40B4-BE49-F238E27FC236}">
                <a16:creationId xmlns:a16="http://schemas.microsoft.com/office/drawing/2014/main" id="{57C12350-17D7-213B-7E6E-FAE18442EC6B}"/>
              </a:ext>
            </a:extLst>
          </p:cNvPr>
          <p:cNvSpPr/>
          <p:nvPr/>
        </p:nvSpPr>
        <p:spPr>
          <a:xfrm>
            <a:off x="16058500" y="3329776"/>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Humans</a:t>
            </a:r>
          </a:p>
        </p:txBody>
      </p:sp>
      <p:cxnSp>
        <p:nvCxnSpPr>
          <p:cNvPr id="155" name="Straight Arrow Connector 154">
            <a:extLst>
              <a:ext uri="{FF2B5EF4-FFF2-40B4-BE49-F238E27FC236}">
                <a16:creationId xmlns:a16="http://schemas.microsoft.com/office/drawing/2014/main" id="{A43A3BF2-BE68-E1CB-0490-6854450DDB70}"/>
              </a:ext>
            </a:extLst>
          </p:cNvPr>
          <p:cNvCxnSpPr>
            <a:cxnSpLocks/>
            <a:stCxn id="21" idx="0"/>
            <a:endCxn id="154" idx="2"/>
          </p:cNvCxnSpPr>
          <p:nvPr/>
        </p:nvCxnSpPr>
        <p:spPr>
          <a:xfrm flipV="1">
            <a:off x="16764126" y="3894963"/>
            <a:ext cx="0" cy="654054"/>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Rectangle: Rounded Corners 158">
            <a:extLst>
              <a:ext uri="{FF2B5EF4-FFF2-40B4-BE49-F238E27FC236}">
                <a16:creationId xmlns:a16="http://schemas.microsoft.com/office/drawing/2014/main" id="{C4C5897D-6DC1-4E79-2B0A-F07BD7FE6AED}"/>
              </a:ext>
            </a:extLst>
          </p:cNvPr>
          <p:cNvSpPr/>
          <p:nvPr/>
        </p:nvSpPr>
        <p:spPr>
          <a:xfrm>
            <a:off x="16064234" y="2537684"/>
            <a:ext cx="1411252" cy="637693"/>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Decision Support Questions</a:t>
            </a:r>
          </a:p>
        </p:txBody>
      </p:sp>
      <p:sp>
        <p:nvSpPr>
          <p:cNvPr id="161" name="Rectangle: Rounded Corners 160">
            <a:extLst>
              <a:ext uri="{FF2B5EF4-FFF2-40B4-BE49-F238E27FC236}">
                <a16:creationId xmlns:a16="http://schemas.microsoft.com/office/drawing/2014/main" id="{2CC10C43-965F-4BDD-E2A0-911AAF13E72A}"/>
              </a:ext>
            </a:extLst>
          </p:cNvPr>
          <p:cNvSpPr/>
          <p:nvPr/>
        </p:nvSpPr>
        <p:spPr>
          <a:xfrm>
            <a:off x="20536252" y="5510883"/>
            <a:ext cx="1839868"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probabilistic reasoning agent</a:t>
            </a:r>
          </a:p>
        </p:txBody>
      </p:sp>
      <p:sp>
        <p:nvSpPr>
          <p:cNvPr id="162" name="Rectangle: Rounded Corners 161">
            <a:extLst>
              <a:ext uri="{FF2B5EF4-FFF2-40B4-BE49-F238E27FC236}">
                <a16:creationId xmlns:a16="http://schemas.microsoft.com/office/drawing/2014/main" id="{F990EB4C-0A68-567B-29B6-076C1ADE7035}"/>
              </a:ext>
            </a:extLst>
          </p:cNvPr>
          <p:cNvSpPr/>
          <p:nvPr/>
        </p:nvSpPr>
        <p:spPr>
          <a:xfrm>
            <a:off x="17591188" y="4823231"/>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Deduction</a:t>
            </a:r>
          </a:p>
        </p:txBody>
      </p:sp>
      <p:sp>
        <p:nvSpPr>
          <p:cNvPr id="163" name="Rectangle: Rounded Corners 162">
            <a:extLst>
              <a:ext uri="{FF2B5EF4-FFF2-40B4-BE49-F238E27FC236}">
                <a16:creationId xmlns:a16="http://schemas.microsoft.com/office/drawing/2014/main" id="{B1A3B469-3BBC-D311-6B8E-A9B5F61D13E0}"/>
              </a:ext>
            </a:extLst>
          </p:cNvPr>
          <p:cNvSpPr/>
          <p:nvPr/>
        </p:nvSpPr>
        <p:spPr>
          <a:xfrm>
            <a:off x="17591188" y="4168951"/>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Induction</a:t>
            </a:r>
          </a:p>
        </p:txBody>
      </p:sp>
      <p:sp>
        <p:nvSpPr>
          <p:cNvPr id="164" name="Rectangle: Rounded Corners 163">
            <a:extLst>
              <a:ext uri="{FF2B5EF4-FFF2-40B4-BE49-F238E27FC236}">
                <a16:creationId xmlns:a16="http://schemas.microsoft.com/office/drawing/2014/main" id="{4ABAB204-4F73-87A7-FDAB-470AB66CBD9F}"/>
              </a:ext>
            </a:extLst>
          </p:cNvPr>
          <p:cNvSpPr/>
          <p:nvPr/>
        </p:nvSpPr>
        <p:spPr>
          <a:xfrm>
            <a:off x="17613532" y="3517510"/>
            <a:ext cx="141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Abduction</a:t>
            </a:r>
          </a:p>
        </p:txBody>
      </p:sp>
      <p:pic>
        <p:nvPicPr>
          <p:cNvPr id="168" name="Graphic 167" descr="Database with solid fill">
            <a:extLst>
              <a:ext uri="{FF2B5EF4-FFF2-40B4-BE49-F238E27FC236}">
                <a16:creationId xmlns:a16="http://schemas.microsoft.com/office/drawing/2014/main" id="{A7EACA8A-B917-9BE0-D907-0DE3335C56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9210" y="8046539"/>
            <a:ext cx="508507" cy="508507"/>
          </a:xfrm>
          <a:prstGeom prst="rect">
            <a:avLst/>
          </a:prstGeom>
        </p:spPr>
      </p:pic>
      <p:cxnSp>
        <p:nvCxnSpPr>
          <p:cNvPr id="172" name="Straight Connector 171">
            <a:extLst>
              <a:ext uri="{FF2B5EF4-FFF2-40B4-BE49-F238E27FC236}">
                <a16:creationId xmlns:a16="http://schemas.microsoft.com/office/drawing/2014/main" id="{76C72D03-08B1-BE71-54CB-B3C27D2B3641}"/>
              </a:ext>
            </a:extLst>
          </p:cNvPr>
          <p:cNvCxnSpPr>
            <a:endCxn id="168" idx="0"/>
          </p:cNvCxnSpPr>
          <p:nvPr/>
        </p:nvCxnSpPr>
        <p:spPr>
          <a:xfrm flipH="1">
            <a:off x="2533464" y="7360793"/>
            <a:ext cx="875957" cy="685746"/>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9E7E3B0-2C38-D082-356D-CB4CDB851EB8}"/>
              </a:ext>
            </a:extLst>
          </p:cNvPr>
          <p:cNvCxnSpPr>
            <a:endCxn id="168" idx="2"/>
          </p:cNvCxnSpPr>
          <p:nvPr/>
        </p:nvCxnSpPr>
        <p:spPr>
          <a:xfrm flipH="1" flipV="1">
            <a:off x="2533464" y="8555046"/>
            <a:ext cx="907461" cy="615825"/>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75A9B37-6B03-B4D7-E774-4AF6255F5E15}"/>
              </a:ext>
            </a:extLst>
          </p:cNvPr>
          <p:cNvCxnSpPr>
            <a:cxnSpLocks/>
            <a:endCxn id="161" idx="2"/>
          </p:cNvCxnSpPr>
          <p:nvPr/>
        </p:nvCxnSpPr>
        <p:spPr>
          <a:xfrm flipV="1">
            <a:off x="20423586" y="6076070"/>
            <a:ext cx="1032600" cy="739712"/>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0" name="Rectangle: Rounded Corners 179">
            <a:extLst>
              <a:ext uri="{FF2B5EF4-FFF2-40B4-BE49-F238E27FC236}">
                <a16:creationId xmlns:a16="http://schemas.microsoft.com/office/drawing/2014/main" id="{8B73F188-4254-151B-D1CC-CC94F4C2EA07}"/>
              </a:ext>
            </a:extLst>
          </p:cNvPr>
          <p:cNvSpPr/>
          <p:nvPr/>
        </p:nvSpPr>
        <p:spPr>
          <a:xfrm>
            <a:off x="22425750" y="5510883"/>
            <a:ext cx="1839868"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Beliefs update with evidence</a:t>
            </a:r>
          </a:p>
        </p:txBody>
      </p:sp>
      <p:sp>
        <p:nvSpPr>
          <p:cNvPr id="181" name="Rectangle: Rounded Corners 180">
            <a:extLst>
              <a:ext uri="{FF2B5EF4-FFF2-40B4-BE49-F238E27FC236}">
                <a16:creationId xmlns:a16="http://schemas.microsoft.com/office/drawing/2014/main" id="{EEC93F6A-4695-596A-1A91-179406EC98D6}"/>
              </a:ext>
            </a:extLst>
          </p:cNvPr>
          <p:cNvSpPr/>
          <p:nvPr/>
        </p:nvSpPr>
        <p:spPr>
          <a:xfrm>
            <a:off x="21580597" y="6795606"/>
            <a:ext cx="1839868"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Traceability agent</a:t>
            </a:r>
          </a:p>
        </p:txBody>
      </p:sp>
      <p:cxnSp>
        <p:nvCxnSpPr>
          <p:cNvPr id="182" name="Straight Arrow Connector 181">
            <a:extLst>
              <a:ext uri="{FF2B5EF4-FFF2-40B4-BE49-F238E27FC236}">
                <a16:creationId xmlns:a16="http://schemas.microsoft.com/office/drawing/2014/main" id="{78F8B701-9133-61E1-C79B-71AF66B703CC}"/>
              </a:ext>
            </a:extLst>
          </p:cNvPr>
          <p:cNvCxnSpPr>
            <a:cxnSpLocks/>
            <a:endCxn id="181" idx="1"/>
          </p:cNvCxnSpPr>
          <p:nvPr/>
        </p:nvCxnSpPr>
        <p:spPr>
          <a:xfrm flipV="1">
            <a:off x="20650948" y="7078200"/>
            <a:ext cx="929649" cy="149574"/>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Rectangle: Rounded Corners 186">
            <a:extLst>
              <a:ext uri="{FF2B5EF4-FFF2-40B4-BE49-F238E27FC236}">
                <a16:creationId xmlns:a16="http://schemas.microsoft.com/office/drawing/2014/main" id="{739FAA0A-ACFB-73EC-F7A2-6BE05C966387}"/>
              </a:ext>
            </a:extLst>
          </p:cNvPr>
          <p:cNvSpPr/>
          <p:nvPr/>
        </p:nvSpPr>
        <p:spPr>
          <a:xfrm>
            <a:off x="23058668" y="8093710"/>
            <a:ext cx="178607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Automated consistency checks</a:t>
            </a:r>
          </a:p>
        </p:txBody>
      </p:sp>
      <p:sp>
        <p:nvSpPr>
          <p:cNvPr id="190" name="Rectangle: Rounded Corners 189">
            <a:extLst>
              <a:ext uri="{FF2B5EF4-FFF2-40B4-BE49-F238E27FC236}">
                <a16:creationId xmlns:a16="http://schemas.microsoft.com/office/drawing/2014/main" id="{D93E82AE-A466-7604-4DD3-850D1BABBDCD}"/>
              </a:ext>
            </a:extLst>
          </p:cNvPr>
          <p:cNvSpPr/>
          <p:nvPr/>
        </p:nvSpPr>
        <p:spPr>
          <a:xfrm>
            <a:off x="21580597" y="8101844"/>
            <a:ext cx="1411252"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Knowledge-based Agent</a:t>
            </a:r>
          </a:p>
        </p:txBody>
      </p:sp>
      <p:cxnSp>
        <p:nvCxnSpPr>
          <p:cNvPr id="191" name="Straight Arrow Connector 190">
            <a:extLst>
              <a:ext uri="{FF2B5EF4-FFF2-40B4-BE49-F238E27FC236}">
                <a16:creationId xmlns:a16="http://schemas.microsoft.com/office/drawing/2014/main" id="{F0934405-7011-6941-C08F-27623DD79C18}"/>
              </a:ext>
            </a:extLst>
          </p:cNvPr>
          <p:cNvCxnSpPr>
            <a:cxnSpLocks/>
            <a:endCxn id="190" idx="1"/>
          </p:cNvCxnSpPr>
          <p:nvPr/>
        </p:nvCxnSpPr>
        <p:spPr>
          <a:xfrm>
            <a:off x="20908997" y="8384438"/>
            <a:ext cx="671600" cy="0"/>
          </a:xfrm>
          <a:prstGeom prst="straightConnector1">
            <a:avLst/>
          </a:prstGeom>
          <a:ln w="38100">
            <a:solidFill>
              <a:srgbClr val="00B0F0">
                <a:alpha val="50196"/>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9F45EF1-F557-C425-9708-1DA912BF5181}"/>
              </a:ext>
            </a:extLst>
          </p:cNvPr>
          <p:cNvCxnSpPr>
            <a:cxnSpLocks/>
            <a:endCxn id="37" idx="3"/>
          </p:cNvCxnSpPr>
          <p:nvPr/>
        </p:nvCxnSpPr>
        <p:spPr>
          <a:xfrm flipH="1" flipV="1">
            <a:off x="13878932" y="8932926"/>
            <a:ext cx="1934141" cy="6723"/>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AE825F32-DC05-0258-86D5-EE8ED8695643}"/>
              </a:ext>
            </a:extLst>
          </p:cNvPr>
          <p:cNvCxnSpPr>
            <a:cxnSpLocks/>
            <a:stCxn id="37" idx="1"/>
            <a:endCxn id="27" idx="3"/>
          </p:cNvCxnSpPr>
          <p:nvPr/>
        </p:nvCxnSpPr>
        <p:spPr>
          <a:xfrm flipH="1" flipV="1">
            <a:off x="9208104" y="8931862"/>
            <a:ext cx="2664842" cy="1064"/>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39E030C3-CDF1-B9FB-5259-C7FBCCB8FF29}"/>
              </a:ext>
            </a:extLst>
          </p:cNvPr>
          <p:cNvCxnSpPr>
            <a:cxnSpLocks/>
          </p:cNvCxnSpPr>
          <p:nvPr/>
        </p:nvCxnSpPr>
        <p:spPr>
          <a:xfrm flipH="1">
            <a:off x="6595806" y="9052808"/>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EA159-910E-34E8-0736-0AE7067211E8}"/>
              </a:ext>
            </a:extLst>
          </p:cNvPr>
          <p:cNvSpPr txBox="1"/>
          <p:nvPr/>
        </p:nvSpPr>
        <p:spPr>
          <a:xfrm>
            <a:off x="3441915" y="9342710"/>
            <a:ext cx="3311977" cy="369332"/>
          </a:xfrm>
          <a:prstGeom prst="rect">
            <a:avLst/>
          </a:prstGeom>
          <a:noFill/>
        </p:spPr>
        <p:txBody>
          <a:bodyPr wrap="square" rtlCol="0">
            <a:spAutoFit/>
          </a:bodyPr>
          <a:lstStyle/>
          <a:p>
            <a:pPr algn="ctr"/>
            <a:r>
              <a:rPr lang="en-US" b="1" dirty="0"/>
              <a:t>System Control Model </a:t>
            </a:r>
          </a:p>
        </p:txBody>
      </p:sp>
      <p:sp>
        <p:nvSpPr>
          <p:cNvPr id="22" name="TextBox 21">
            <a:extLst>
              <a:ext uri="{FF2B5EF4-FFF2-40B4-BE49-F238E27FC236}">
                <a16:creationId xmlns:a16="http://schemas.microsoft.com/office/drawing/2014/main" id="{B46ECFA6-D3E7-EF5B-FF05-C84AAF814BED}"/>
              </a:ext>
            </a:extLst>
          </p:cNvPr>
          <p:cNvSpPr txBox="1"/>
          <p:nvPr/>
        </p:nvSpPr>
        <p:spPr>
          <a:xfrm>
            <a:off x="16663169" y="10804398"/>
            <a:ext cx="3311977" cy="646331"/>
          </a:xfrm>
          <a:prstGeom prst="rect">
            <a:avLst/>
          </a:prstGeom>
          <a:noFill/>
        </p:spPr>
        <p:txBody>
          <a:bodyPr wrap="square" rtlCol="0">
            <a:spAutoFit/>
          </a:bodyPr>
          <a:lstStyle/>
          <a:p>
            <a:pPr algn="ctr"/>
            <a:r>
              <a:rPr lang="en-US" b="1" dirty="0"/>
              <a:t>Ontology-Based Dynamic System Model</a:t>
            </a:r>
          </a:p>
        </p:txBody>
      </p:sp>
      <p:cxnSp>
        <p:nvCxnSpPr>
          <p:cNvPr id="25" name="Straight Arrow Connector 24">
            <a:extLst>
              <a:ext uri="{FF2B5EF4-FFF2-40B4-BE49-F238E27FC236}">
                <a16:creationId xmlns:a16="http://schemas.microsoft.com/office/drawing/2014/main" id="{CFB01792-6C05-A86B-5819-729C0F9D9F4C}"/>
              </a:ext>
            </a:extLst>
          </p:cNvPr>
          <p:cNvCxnSpPr>
            <a:cxnSpLocks/>
          </p:cNvCxnSpPr>
          <p:nvPr/>
        </p:nvCxnSpPr>
        <p:spPr>
          <a:xfrm flipH="1">
            <a:off x="6595806" y="7785071"/>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FAA124-8A95-D210-5202-F236A7CF62D5}"/>
              </a:ext>
            </a:extLst>
          </p:cNvPr>
          <p:cNvCxnSpPr>
            <a:cxnSpLocks/>
          </p:cNvCxnSpPr>
          <p:nvPr/>
        </p:nvCxnSpPr>
        <p:spPr>
          <a:xfrm>
            <a:off x="6595806" y="8788239"/>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A953EFC-FBB2-C813-92C0-09B1BB82A199}"/>
              </a:ext>
            </a:extLst>
          </p:cNvPr>
          <p:cNvSpPr/>
          <p:nvPr/>
        </p:nvSpPr>
        <p:spPr>
          <a:xfrm>
            <a:off x="11929553" y="4638660"/>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Modal Logic</a:t>
            </a:r>
          </a:p>
        </p:txBody>
      </p:sp>
      <p:sp>
        <p:nvSpPr>
          <p:cNvPr id="31" name="Rectangle: Rounded Corners 30">
            <a:extLst>
              <a:ext uri="{FF2B5EF4-FFF2-40B4-BE49-F238E27FC236}">
                <a16:creationId xmlns:a16="http://schemas.microsoft.com/office/drawing/2014/main" id="{FCA4C83B-CF5A-0A89-7A2F-84C31DB6D577}"/>
              </a:ext>
            </a:extLst>
          </p:cNvPr>
          <p:cNvSpPr/>
          <p:nvPr/>
        </p:nvSpPr>
        <p:spPr>
          <a:xfrm>
            <a:off x="23494076" y="6782905"/>
            <a:ext cx="1786076"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Enable audit trails and provenance</a:t>
            </a:r>
          </a:p>
        </p:txBody>
      </p:sp>
      <p:cxnSp>
        <p:nvCxnSpPr>
          <p:cNvPr id="24" name="Straight Arrow Connector 23">
            <a:extLst>
              <a:ext uri="{FF2B5EF4-FFF2-40B4-BE49-F238E27FC236}">
                <a16:creationId xmlns:a16="http://schemas.microsoft.com/office/drawing/2014/main" id="{3FC19974-F25A-C392-38BB-6840F22C4D5A}"/>
              </a:ext>
            </a:extLst>
          </p:cNvPr>
          <p:cNvCxnSpPr>
            <a:cxnSpLocks/>
          </p:cNvCxnSpPr>
          <p:nvPr/>
        </p:nvCxnSpPr>
        <p:spPr>
          <a:xfrm>
            <a:off x="5992679" y="12851253"/>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E030C3-CDF1-B9FB-5259-C7FBCCB8FF29}"/>
              </a:ext>
            </a:extLst>
          </p:cNvPr>
          <p:cNvCxnSpPr>
            <a:cxnSpLocks/>
          </p:cNvCxnSpPr>
          <p:nvPr/>
        </p:nvCxnSpPr>
        <p:spPr>
          <a:xfrm flipH="1">
            <a:off x="5992679" y="14383565"/>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FB01792-6C05-A86B-5819-729C0F9D9F4C}"/>
              </a:ext>
            </a:extLst>
          </p:cNvPr>
          <p:cNvCxnSpPr>
            <a:cxnSpLocks/>
          </p:cNvCxnSpPr>
          <p:nvPr/>
        </p:nvCxnSpPr>
        <p:spPr>
          <a:xfrm flipH="1">
            <a:off x="5992679" y="13115828"/>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1FAA124-8A95-D210-5202-F236A7CF62D5}"/>
              </a:ext>
            </a:extLst>
          </p:cNvPr>
          <p:cNvCxnSpPr>
            <a:cxnSpLocks/>
          </p:cNvCxnSpPr>
          <p:nvPr/>
        </p:nvCxnSpPr>
        <p:spPr>
          <a:xfrm>
            <a:off x="5992679" y="14118996"/>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371325D-1070-5FD3-C2F5-8E9FBB671EEC}"/>
              </a:ext>
            </a:extLst>
          </p:cNvPr>
          <p:cNvPicPr>
            <a:picLocks noChangeAspect="1"/>
          </p:cNvPicPr>
          <p:nvPr/>
        </p:nvPicPr>
        <p:blipFill>
          <a:blip r:embed="rId5"/>
          <a:stretch>
            <a:fillRect/>
          </a:stretch>
        </p:blipFill>
        <p:spPr>
          <a:xfrm>
            <a:off x="3454578" y="12761617"/>
            <a:ext cx="2470600" cy="1576660"/>
          </a:xfrm>
          <a:prstGeom prst="rect">
            <a:avLst/>
          </a:prstGeom>
          <a:ln>
            <a:solidFill>
              <a:schemeClr val="bg1">
                <a:lumMod val="85000"/>
              </a:schemeClr>
            </a:solidFill>
          </a:ln>
        </p:spPr>
      </p:pic>
      <p:pic>
        <p:nvPicPr>
          <p:cNvPr id="34" name="Picture 33">
            <a:extLst>
              <a:ext uri="{FF2B5EF4-FFF2-40B4-BE49-F238E27FC236}">
                <a16:creationId xmlns:a16="http://schemas.microsoft.com/office/drawing/2014/main" id="{F5B92F54-CB0F-C71E-6225-448142D2303E}"/>
              </a:ext>
            </a:extLst>
          </p:cNvPr>
          <p:cNvPicPr>
            <a:picLocks noChangeAspect="1"/>
          </p:cNvPicPr>
          <p:nvPr/>
        </p:nvPicPr>
        <p:blipFill>
          <a:blip r:embed="rId6"/>
          <a:stretch>
            <a:fillRect/>
          </a:stretch>
        </p:blipFill>
        <p:spPr>
          <a:xfrm>
            <a:off x="3455015" y="19227438"/>
            <a:ext cx="1307457" cy="2082891"/>
          </a:xfrm>
          <a:prstGeom prst="rect">
            <a:avLst/>
          </a:prstGeom>
          <a:ln>
            <a:solidFill>
              <a:schemeClr val="bg1">
                <a:lumMod val="85000"/>
              </a:schemeClr>
            </a:solidFill>
          </a:ln>
        </p:spPr>
      </p:pic>
      <p:pic>
        <p:nvPicPr>
          <p:cNvPr id="36" name="Picture 35" descr="A white drone with black and orange propellers&#10;&#10;Description automatically generated">
            <a:extLst>
              <a:ext uri="{FF2B5EF4-FFF2-40B4-BE49-F238E27FC236}">
                <a16:creationId xmlns:a16="http://schemas.microsoft.com/office/drawing/2014/main" id="{2F1BFB68-ED52-8AD5-EF7A-B3DC750F7A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5936" y="19224949"/>
            <a:ext cx="1061937" cy="2085379"/>
          </a:xfrm>
          <a:prstGeom prst="rect">
            <a:avLst/>
          </a:prstGeom>
          <a:ln>
            <a:solidFill>
              <a:schemeClr val="bg1">
                <a:lumMod val="85000"/>
              </a:schemeClr>
            </a:solidFill>
          </a:ln>
        </p:spPr>
      </p:pic>
      <p:pic>
        <p:nvPicPr>
          <p:cNvPr id="38" name="Picture 37" descr="A screenshot of a computer&#10;&#10;Description automatically generated">
            <a:extLst>
              <a:ext uri="{FF2B5EF4-FFF2-40B4-BE49-F238E27FC236}">
                <a16:creationId xmlns:a16="http://schemas.microsoft.com/office/drawing/2014/main" id="{8C9469C6-FA20-4B0F-6A6F-716A09D4A9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3703" y="21753811"/>
            <a:ext cx="2470600" cy="1192924"/>
          </a:xfrm>
          <a:prstGeom prst="rect">
            <a:avLst/>
          </a:prstGeom>
        </p:spPr>
      </p:pic>
      <p:pic>
        <p:nvPicPr>
          <p:cNvPr id="39" name="Picture 38">
            <a:extLst>
              <a:ext uri="{FF2B5EF4-FFF2-40B4-BE49-F238E27FC236}">
                <a16:creationId xmlns:a16="http://schemas.microsoft.com/office/drawing/2014/main" id="{E7D08F77-F38C-61BB-37BE-46AAD2B17384}"/>
              </a:ext>
            </a:extLst>
          </p:cNvPr>
          <p:cNvPicPr>
            <a:picLocks noChangeAspect="1"/>
          </p:cNvPicPr>
          <p:nvPr/>
        </p:nvPicPr>
        <p:blipFill>
          <a:blip r:embed="rId9"/>
          <a:stretch>
            <a:fillRect/>
          </a:stretch>
        </p:blipFill>
        <p:spPr>
          <a:xfrm>
            <a:off x="3452674" y="23383766"/>
            <a:ext cx="2470600" cy="1383781"/>
          </a:xfrm>
          <a:prstGeom prst="rect">
            <a:avLst/>
          </a:prstGeom>
          <a:ln>
            <a:solidFill>
              <a:schemeClr val="bg1">
                <a:lumMod val="85000"/>
              </a:schemeClr>
            </a:solidFill>
          </a:ln>
        </p:spPr>
      </p:pic>
      <p:sp>
        <p:nvSpPr>
          <p:cNvPr id="40" name="TextBox 39">
            <a:extLst>
              <a:ext uri="{FF2B5EF4-FFF2-40B4-BE49-F238E27FC236}">
                <a16:creationId xmlns:a16="http://schemas.microsoft.com/office/drawing/2014/main" id="{457E0F07-BA1F-C031-6EFA-BDCA9DF91DC8}"/>
              </a:ext>
            </a:extLst>
          </p:cNvPr>
          <p:cNvSpPr txBox="1"/>
          <p:nvPr/>
        </p:nvSpPr>
        <p:spPr>
          <a:xfrm>
            <a:off x="3440925" y="22946736"/>
            <a:ext cx="2470600" cy="276999"/>
          </a:xfrm>
          <a:prstGeom prst="rect">
            <a:avLst/>
          </a:prstGeom>
          <a:solidFill>
            <a:schemeClr val="bg1">
              <a:lumMod val="75000"/>
            </a:schemeClr>
          </a:solidFill>
          <a:ln>
            <a:solidFill>
              <a:schemeClr val="bg1">
                <a:lumMod val="85000"/>
              </a:schemeClr>
            </a:solidFill>
          </a:ln>
        </p:spPr>
        <p:txBody>
          <a:bodyPr wrap="square">
            <a:spAutoFit/>
          </a:bodyPr>
          <a:lstStyle/>
          <a:p>
            <a:pPr algn="ctr"/>
            <a:r>
              <a:rPr lang="en-US" sz="1200" b="1" dirty="0"/>
              <a:t>Maintenance Logs</a:t>
            </a:r>
          </a:p>
        </p:txBody>
      </p:sp>
      <p:sp>
        <p:nvSpPr>
          <p:cNvPr id="41" name="TextBox 40">
            <a:extLst>
              <a:ext uri="{FF2B5EF4-FFF2-40B4-BE49-F238E27FC236}">
                <a16:creationId xmlns:a16="http://schemas.microsoft.com/office/drawing/2014/main" id="{61983058-2765-9CB9-5DDB-A25EC5F09A00}"/>
              </a:ext>
            </a:extLst>
          </p:cNvPr>
          <p:cNvSpPr txBox="1"/>
          <p:nvPr/>
        </p:nvSpPr>
        <p:spPr>
          <a:xfrm>
            <a:off x="3452674" y="24767547"/>
            <a:ext cx="2470600" cy="276999"/>
          </a:xfrm>
          <a:prstGeom prst="rect">
            <a:avLst/>
          </a:prstGeom>
          <a:solidFill>
            <a:schemeClr val="bg1">
              <a:lumMod val="75000"/>
            </a:schemeClr>
          </a:solidFill>
          <a:ln>
            <a:solidFill>
              <a:schemeClr val="bg1">
                <a:lumMod val="85000"/>
              </a:schemeClr>
            </a:solidFill>
          </a:ln>
        </p:spPr>
        <p:txBody>
          <a:bodyPr wrap="square">
            <a:spAutoFit/>
          </a:bodyPr>
          <a:lstStyle/>
          <a:p>
            <a:pPr algn="ctr"/>
            <a:r>
              <a:rPr lang="en-US" sz="1200" b="1" dirty="0"/>
              <a:t>Operational Data</a:t>
            </a:r>
          </a:p>
        </p:txBody>
      </p:sp>
      <p:sp>
        <p:nvSpPr>
          <p:cNvPr id="42" name="TextBox 41">
            <a:extLst>
              <a:ext uri="{FF2B5EF4-FFF2-40B4-BE49-F238E27FC236}">
                <a16:creationId xmlns:a16="http://schemas.microsoft.com/office/drawing/2014/main" id="{31E1E300-D7EA-4FFE-0662-3D27971FD37E}"/>
              </a:ext>
            </a:extLst>
          </p:cNvPr>
          <p:cNvSpPr txBox="1"/>
          <p:nvPr/>
        </p:nvSpPr>
        <p:spPr>
          <a:xfrm>
            <a:off x="3440925" y="21323949"/>
            <a:ext cx="2456947" cy="276999"/>
          </a:xfrm>
          <a:prstGeom prst="rect">
            <a:avLst/>
          </a:prstGeom>
          <a:solidFill>
            <a:schemeClr val="bg1">
              <a:lumMod val="75000"/>
            </a:schemeClr>
          </a:solidFill>
          <a:ln>
            <a:solidFill>
              <a:schemeClr val="bg1">
                <a:lumMod val="85000"/>
              </a:schemeClr>
            </a:solidFill>
          </a:ln>
        </p:spPr>
        <p:txBody>
          <a:bodyPr wrap="square">
            <a:spAutoFit/>
          </a:bodyPr>
          <a:lstStyle/>
          <a:p>
            <a:pPr algn="ctr"/>
            <a:r>
              <a:rPr lang="en-US" sz="1200" b="1" dirty="0"/>
              <a:t>Design Specification Documents</a:t>
            </a:r>
          </a:p>
        </p:txBody>
      </p:sp>
      <p:sp>
        <p:nvSpPr>
          <p:cNvPr id="43" name="TextBox 42">
            <a:extLst>
              <a:ext uri="{FF2B5EF4-FFF2-40B4-BE49-F238E27FC236}">
                <a16:creationId xmlns:a16="http://schemas.microsoft.com/office/drawing/2014/main" id="{21A2AC1A-334D-4260-F613-C727BA024548}"/>
              </a:ext>
            </a:extLst>
          </p:cNvPr>
          <p:cNvSpPr txBox="1"/>
          <p:nvPr/>
        </p:nvSpPr>
        <p:spPr>
          <a:xfrm>
            <a:off x="3440925" y="14338277"/>
            <a:ext cx="2496001" cy="276999"/>
          </a:xfrm>
          <a:prstGeom prst="rect">
            <a:avLst/>
          </a:prstGeom>
          <a:solidFill>
            <a:schemeClr val="bg1">
              <a:lumMod val="75000"/>
            </a:schemeClr>
          </a:solidFill>
          <a:ln>
            <a:solidFill>
              <a:schemeClr val="bg1">
                <a:lumMod val="85000"/>
              </a:schemeClr>
            </a:solidFill>
          </a:ln>
        </p:spPr>
        <p:txBody>
          <a:bodyPr wrap="square">
            <a:spAutoFit/>
          </a:bodyPr>
          <a:lstStyle/>
          <a:p>
            <a:pPr algn="ctr"/>
            <a:r>
              <a:rPr lang="en-US" sz="1200" b="1" dirty="0"/>
              <a:t>System Requirement Specifications</a:t>
            </a:r>
          </a:p>
        </p:txBody>
      </p:sp>
    </p:spTree>
    <p:extLst>
      <p:ext uri="{BB962C8B-B14F-4D97-AF65-F5344CB8AC3E}">
        <p14:creationId xmlns:p14="http://schemas.microsoft.com/office/powerpoint/2010/main" val="94735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omputer screen shot of a diagram&#10;&#10;Description automatically generated">
            <a:extLst>
              <a:ext uri="{FF2B5EF4-FFF2-40B4-BE49-F238E27FC236}">
                <a16:creationId xmlns:a16="http://schemas.microsoft.com/office/drawing/2014/main" id="{71D058E8-3A6A-DD1B-4E69-F57462483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5736" y="2287411"/>
            <a:ext cx="3186385" cy="1873246"/>
          </a:xfrm>
          <a:prstGeom prst="rect">
            <a:avLst/>
          </a:prstGeom>
        </p:spPr>
      </p:pic>
      <p:sp>
        <p:nvSpPr>
          <p:cNvPr id="20" name="Rectangle: Rounded Corners 19">
            <a:extLst>
              <a:ext uri="{FF2B5EF4-FFF2-40B4-BE49-F238E27FC236}">
                <a16:creationId xmlns:a16="http://schemas.microsoft.com/office/drawing/2014/main" id="{5988F6C0-730E-0C8B-323B-409C4092BC11}"/>
              </a:ext>
            </a:extLst>
          </p:cNvPr>
          <p:cNvSpPr/>
          <p:nvPr/>
        </p:nvSpPr>
        <p:spPr>
          <a:xfrm>
            <a:off x="7471763" y="7283728"/>
            <a:ext cx="2005986"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Percepts Agent</a:t>
            </a:r>
          </a:p>
        </p:txBody>
      </p:sp>
      <p:cxnSp>
        <p:nvCxnSpPr>
          <p:cNvPr id="23" name="Straight Arrow Connector 22">
            <a:extLst>
              <a:ext uri="{FF2B5EF4-FFF2-40B4-BE49-F238E27FC236}">
                <a16:creationId xmlns:a16="http://schemas.microsoft.com/office/drawing/2014/main" id="{3FC19974-F25A-C392-38BB-6840F22C4D5A}"/>
              </a:ext>
            </a:extLst>
          </p:cNvPr>
          <p:cNvCxnSpPr>
            <a:cxnSpLocks/>
          </p:cNvCxnSpPr>
          <p:nvPr/>
        </p:nvCxnSpPr>
        <p:spPr>
          <a:xfrm flipV="1">
            <a:off x="6219720" y="7520496"/>
            <a:ext cx="1252043" cy="2258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A8BFEB-8B2C-1F06-59E2-A64AD15C6C0A}"/>
              </a:ext>
            </a:extLst>
          </p:cNvPr>
          <p:cNvSpPr/>
          <p:nvPr/>
        </p:nvSpPr>
        <p:spPr>
          <a:xfrm>
            <a:off x="7471763" y="8588962"/>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Actions Agent</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1704320" y="7318074"/>
            <a:ext cx="2435192"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Formal Knowledge Representation Agent</a:t>
            </a:r>
          </a:p>
        </p:txBody>
      </p:sp>
      <p:sp>
        <p:nvSpPr>
          <p:cNvPr id="37" name="Rectangle: Rounded Corners 36">
            <a:extLst>
              <a:ext uri="{FF2B5EF4-FFF2-40B4-BE49-F238E27FC236}">
                <a16:creationId xmlns:a16="http://schemas.microsoft.com/office/drawing/2014/main" id="{815F5485-A713-A18A-35FE-6FF518327729}"/>
              </a:ext>
            </a:extLst>
          </p:cNvPr>
          <p:cNvSpPr/>
          <p:nvPr/>
        </p:nvSpPr>
        <p:spPr>
          <a:xfrm>
            <a:off x="11872946" y="8580193"/>
            <a:ext cx="2005986" cy="705466"/>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 Action Agent</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9477749" y="7632954"/>
            <a:ext cx="2226571" cy="3185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4139512" y="7664811"/>
            <a:ext cx="1654322" cy="30922"/>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2EF1D096-C8E6-CAE4-7719-5B3A5032B97E}"/>
              </a:ext>
            </a:extLst>
          </p:cNvPr>
          <p:cNvSpPr/>
          <p:nvPr/>
        </p:nvSpPr>
        <p:spPr>
          <a:xfrm>
            <a:off x="6554497" y="4621304"/>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Large Language Model</a:t>
            </a:r>
          </a:p>
        </p:txBody>
      </p:sp>
      <p:sp>
        <p:nvSpPr>
          <p:cNvPr id="59" name="Rectangle: Rounded Corners 58">
            <a:extLst>
              <a:ext uri="{FF2B5EF4-FFF2-40B4-BE49-F238E27FC236}">
                <a16:creationId xmlns:a16="http://schemas.microsoft.com/office/drawing/2014/main" id="{AE402A05-E63C-074A-0F6A-EA3316098A5A}"/>
              </a:ext>
            </a:extLst>
          </p:cNvPr>
          <p:cNvSpPr/>
          <p:nvPr/>
        </p:nvSpPr>
        <p:spPr>
          <a:xfrm>
            <a:off x="6554497" y="5938044"/>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Vision Generative Model</a:t>
            </a:r>
          </a:p>
        </p:txBody>
      </p:sp>
      <p:sp>
        <p:nvSpPr>
          <p:cNvPr id="60" name="Rectangle: Rounded Corners 59">
            <a:extLst>
              <a:ext uri="{FF2B5EF4-FFF2-40B4-BE49-F238E27FC236}">
                <a16:creationId xmlns:a16="http://schemas.microsoft.com/office/drawing/2014/main" id="{967649AC-F0BF-D89F-75C2-EBA5C4745CAF}"/>
              </a:ext>
            </a:extLst>
          </p:cNvPr>
          <p:cNvSpPr/>
          <p:nvPr/>
        </p:nvSpPr>
        <p:spPr>
          <a:xfrm>
            <a:off x="8520082" y="4614002"/>
            <a:ext cx="1828800" cy="54919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Robotic Process Automation</a:t>
            </a:r>
          </a:p>
        </p:txBody>
      </p:sp>
      <p:sp>
        <p:nvSpPr>
          <p:cNvPr id="61" name="Rectangle: Rounded Corners 60">
            <a:extLst>
              <a:ext uri="{FF2B5EF4-FFF2-40B4-BE49-F238E27FC236}">
                <a16:creationId xmlns:a16="http://schemas.microsoft.com/office/drawing/2014/main" id="{4E26BCAF-66B4-4FAF-12F1-035F698B5BD8}"/>
              </a:ext>
            </a:extLst>
          </p:cNvPr>
          <p:cNvSpPr/>
          <p:nvPr/>
        </p:nvSpPr>
        <p:spPr>
          <a:xfrm>
            <a:off x="8520082" y="5309751"/>
            <a:ext cx="1828800" cy="506555"/>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Non-Visual Desktop Access</a:t>
            </a:r>
          </a:p>
        </p:txBody>
      </p:sp>
      <p:sp>
        <p:nvSpPr>
          <p:cNvPr id="62" name="Rectangle: Rounded Corners 61">
            <a:extLst>
              <a:ext uri="{FF2B5EF4-FFF2-40B4-BE49-F238E27FC236}">
                <a16:creationId xmlns:a16="http://schemas.microsoft.com/office/drawing/2014/main" id="{0454FFE9-1CC2-8996-8B54-0D2CB2A977B3}"/>
              </a:ext>
            </a:extLst>
          </p:cNvPr>
          <p:cNvSpPr/>
          <p:nvPr/>
        </p:nvSpPr>
        <p:spPr>
          <a:xfrm>
            <a:off x="6554497" y="5284605"/>
            <a:ext cx="1828800" cy="545749"/>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Segment Everything Model</a:t>
            </a:r>
          </a:p>
        </p:txBody>
      </p:sp>
      <p:sp>
        <p:nvSpPr>
          <p:cNvPr id="63" name="Rectangle: Rounded Corners 62">
            <a:extLst>
              <a:ext uri="{FF2B5EF4-FFF2-40B4-BE49-F238E27FC236}">
                <a16:creationId xmlns:a16="http://schemas.microsoft.com/office/drawing/2014/main" id="{FD2AA72A-237F-0B76-042D-75AEFFD87D7F}"/>
              </a:ext>
            </a:extLst>
          </p:cNvPr>
          <p:cNvSpPr/>
          <p:nvPr/>
        </p:nvSpPr>
        <p:spPr>
          <a:xfrm>
            <a:off x="8520082" y="5962858"/>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cxnSp>
        <p:nvCxnSpPr>
          <p:cNvPr id="66" name="Straight Connector 65">
            <a:extLst>
              <a:ext uri="{FF2B5EF4-FFF2-40B4-BE49-F238E27FC236}">
                <a16:creationId xmlns:a16="http://schemas.microsoft.com/office/drawing/2014/main" id="{86C3EDC5-6479-98E2-A576-C7DA286E84DA}"/>
              </a:ext>
            </a:extLst>
          </p:cNvPr>
          <p:cNvCxnSpPr>
            <a:cxnSpLocks/>
          </p:cNvCxnSpPr>
          <p:nvPr/>
        </p:nvCxnSpPr>
        <p:spPr>
          <a:xfrm flipH="1" flipV="1">
            <a:off x="6595806" y="6541138"/>
            <a:ext cx="875957" cy="774448"/>
          </a:xfrm>
          <a:prstGeom prst="line">
            <a:avLst/>
          </a:prstGeom>
        </p:spPr>
        <p:style>
          <a:lnRef idx="1">
            <a:schemeClr val="accent3"/>
          </a:lnRef>
          <a:fillRef idx="0">
            <a:schemeClr val="accent3"/>
          </a:fillRef>
          <a:effectRef idx="0">
            <a:schemeClr val="accent3"/>
          </a:effectRef>
          <a:fontRef idx="minor">
            <a:schemeClr val="tx1"/>
          </a:fontRef>
        </p:style>
      </p:cxnSp>
      <p:cxnSp>
        <p:nvCxnSpPr>
          <p:cNvPr id="76" name="Straight Connector 75">
            <a:extLst>
              <a:ext uri="{FF2B5EF4-FFF2-40B4-BE49-F238E27FC236}">
                <a16:creationId xmlns:a16="http://schemas.microsoft.com/office/drawing/2014/main" id="{F69F8BEA-86F1-8625-AA5F-3AF6203CB300}"/>
              </a:ext>
            </a:extLst>
          </p:cNvPr>
          <p:cNvCxnSpPr>
            <a:cxnSpLocks/>
          </p:cNvCxnSpPr>
          <p:nvPr/>
        </p:nvCxnSpPr>
        <p:spPr>
          <a:xfrm flipV="1">
            <a:off x="9477749" y="6572709"/>
            <a:ext cx="805616" cy="646085"/>
          </a:xfrm>
          <a:prstGeom prst="line">
            <a:avLst/>
          </a:prstGeom>
        </p:spPr>
        <p:style>
          <a:lnRef idx="1">
            <a:schemeClr val="accent3"/>
          </a:lnRef>
          <a:fillRef idx="0">
            <a:schemeClr val="accent3"/>
          </a:fillRef>
          <a:effectRef idx="0">
            <a:schemeClr val="accent3"/>
          </a:effectRef>
          <a:fontRef idx="minor">
            <a:schemeClr val="tx1"/>
          </a:fontRef>
        </p:style>
      </p:cxnSp>
      <p:sp>
        <p:nvSpPr>
          <p:cNvPr id="125" name="Rectangle: Rounded Corners 124">
            <a:extLst>
              <a:ext uri="{FF2B5EF4-FFF2-40B4-BE49-F238E27FC236}">
                <a16:creationId xmlns:a16="http://schemas.microsoft.com/office/drawing/2014/main" id="{CB4F3305-D0F8-7D70-2B54-8D3D0D7631EB}"/>
              </a:ext>
            </a:extLst>
          </p:cNvPr>
          <p:cNvSpPr/>
          <p:nvPr/>
        </p:nvSpPr>
        <p:spPr>
          <a:xfrm>
            <a:off x="10973353" y="5893007"/>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First Order Logic</a:t>
            </a:r>
          </a:p>
        </p:txBody>
      </p:sp>
      <p:sp>
        <p:nvSpPr>
          <p:cNvPr id="126" name="Rectangle: Rounded Corners 125">
            <a:extLst>
              <a:ext uri="{FF2B5EF4-FFF2-40B4-BE49-F238E27FC236}">
                <a16:creationId xmlns:a16="http://schemas.microsoft.com/office/drawing/2014/main" id="{A7BC9625-A284-F801-75B1-99FDCA9BA5BF}"/>
              </a:ext>
            </a:extLst>
          </p:cNvPr>
          <p:cNvSpPr/>
          <p:nvPr/>
        </p:nvSpPr>
        <p:spPr>
          <a:xfrm>
            <a:off x="10958546" y="527287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Description Logic</a:t>
            </a:r>
          </a:p>
        </p:txBody>
      </p:sp>
      <p:sp>
        <p:nvSpPr>
          <p:cNvPr id="127" name="Rectangle: Rounded Corners 126">
            <a:extLst>
              <a:ext uri="{FF2B5EF4-FFF2-40B4-BE49-F238E27FC236}">
                <a16:creationId xmlns:a16="http://schemas.microsoft.com/office/drawing/2014/main" id="{AA9450FF-79B3-728C-BABE-C7C5CF4CC8C3}"/>
              </a:ext>
            </a:extLst>
          </p:cNvPr>
          <p:cNvSpPr/>
          <p:nvPr/>
        </p:nvSpPr>
        <p:spPr>
          <a:xfrm>
            <a:off x="12924131" y="528298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Temporal Logic</a:t>
            </a:r>
          </a:p>
        </p:txBody>
      </p:sp>
      <p:sp>
        <p:nvSpPr>
          <p:cNvPr id="128" name="Rectangle: Rounded Corners 127">
            <a:extLst>
              <a:ext uri="{FF2B5EF4-FFF2-40B4-BE49-F238E27FC236}">
                <a16:creationId xmlns:a16="http://schemas.microsoft.com/office/drawing/2014/main" id="{6C08C3C3-460A-BC2E-4D9D-C8E065E4F6AD}"/>
              </a:ext>
            </a:extLst>
          </p:cNvPr>
          <p:cNvSpPr/>
          <p:nvPr/>
        </p:nvSpPr>
        <p:spPr>
          <a:xfrm>
            <a:off x="12913063" y="5923843"/>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Higher Order Logic</a:t>
            </a:r>
          </a:p>
        </p:txBody>
      </p:sp>
      <p:cxnSp>
        <p:nvCxnSpPr>
          <p:cNvPr id="129" name="Straight Connector 128">
            <a:extLst>
              <a:ext uri="{FF2B5EF4-FFF2-40B4-BE49-F238E27FC236}">
                <a16:creationId xmlns:a16="http://schemas.microsoft.com/office/drawing/2014/main" id="{00746B5D-B114-BEB9-EB60-A688EBFA5FBF}"/>
              </a:ext>
            </a:extLst>
          </p:cNvPr>
          <p:cNvCxnSpPr>
            <a:cxnSpLocks/>
          </p:cNvCxnSpPr>
          <p:nvPr/>
        </p:nvCxnSpPr>
        <p:spPr>
          <a:xfrm flipV="1">
            <a:off x="14139512" y="6528299"/>
            <a:ext cx="574729" cy="722541"/>
          </a:xfrm>
          <a:prstGeom prst="line">
            <a:avLst/>
          </a:prstGeom>
        </p:spPr>
        <p:style>
          <a:lnRef idx="1">
            <a:schemeClr val="accent3"/>
          </a:lnRef>
          <a:fillRef idx="0">
            <a:schemeClr val="accent3"/>
          </a:fillRef>
          <a:effectRef idx="0">
            <a:schemeClr val="accent3"/>
          </a:effectRef>
          <a:fontRef idx="minor">
            <a:schemeClr val="tx1"/>
          </a:fontRef>
        </p:style>
      </p:cxnSp>
      <p:cxnSp>
        <p:nvCxnSpPr>
          <p:cNvPr id="131" name="Straight Connector 130">
            <a:extLst>
              <a:ext uri="{FF2B5EF4-FFF2-40B4-BE49-F238E27FC236}">
                <a16:creationId xmlns:a16="http://schemas.microsoft.com/office/drawing/2014/main" id="{CA5D4792-3AAC-86A2-5BD2-1F63E31347D7}"/>
              </a:ext>
            </a:extLst>
          </p:cNvPr>
          <p:cNvCxnSpPr>
            <a:cxnSpLocks/>
          </p:cNvCxnSpPr>
          <p:nvPr/>
        </p:nvCxnSpPr>
        <p:spPr>
          <a:xfrm flipH="1" flipV="1">
            <a:off x="11043299" y="6541138"/>
            <a:ext cx="661021" cy="739083"/>
          </a:xfrm>
          <a:prstGeom prst="line">
            <a:avLst/>
          </a:prstGeom>
        </p:spPr>
        <p:style>
          <a:lnRef idx="1">
            <a:schemeClr val="accent3"/>
          </a:lnRef>
          <a:fillRef idx="0">
            <a:schemeClr val="accent3"/>
          </a:fillRef>
          <a:effectRef idx="0">
            <a:schemeClr val="accent3"/>
          </a:effectRef>
          <a:fontRef idx="minor">
            <a:schemeClr val="tx1"/>
          </a:fontRef>
        </p:style>
      </p:cxnSp>
      <p:pic>
        <p:nvPicPr>
          <p:cNvPr id="168" name="Graphic 167" descr="Database with solid fill">
            <a:extLst>
              <a:ext uri="{FF2B5EF4-FFF2-40B4-BE49-F238E27FC236}">
                <a16:creationId xmlns:a16="http://schemas.microsoft.com/office/drawing/2014/main" id="{A7EACA8A-B917-9BE0-D907-0DE3335C56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35525" y="2973157"/>
            <a:ext cx="508507" cy="508507"/>
          </a:xfrm>
          <a:prstGeom prst="rect">
            <a:avLst/>
          </a:prstGeom>
        </p:spPr>
      </p:pic>
      <p:cxnSp>
        <p:nvCxnSpPr>
          <p:cNvPr id="172" name="Straight Connector 171">
            <a:extLst>
              <a:ext uri="{FF2B5EF4-FFF2-40B4-BE49-F238E27FC236}">
                <a16:creationId xmlns:a16="http://schemas.microsoft.com/office/drawing/2014/main" id="{76C72D03-08B1-BE71-54CB-B3C27D2B3641}"/>
              </a:ext>
            </a:extLst>
          </p:cNvPr>
          <p:cNvCxnSpPr>
            <a:endCxn id="168" idx="0"/>
          </p:cNvCxnSpPr>
          <p:nvPr/>
        </p:nvCxnSpPr>
        <p:spPr>
          <a:xfrm flipH="1">
            <a:off x="22489779" y="2287411"/>
            <a:ext cx="875957" cy="685746"/>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9E7E3B0-2C38-D082-356D-CB4CDB851EB8}"/>
              </a:ext>
            </a:extLst>
          </p:cNvPr>
          <p:cNvCxnSpPr>
            <a:endCxn id="168" idx="2"/>
          </p:cNvCxnSpPr>
          <p:nvPr/>
        </p:nvCxnSpPr>
        <p:spPr>
          <a:xfrm flipH="1" flipV="1">
            <a:off x="22489779" y="3481664"/>
            <a:ext cx="907461" cy="615825"/>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9F45EF1-F557-C425-9708-1DA912BF5181}"/>
              </a:ext>
            </a:extLst>
          </p:cNvPr>
          <p:cNvCxnSpPr>
            <a:cxnSpLocks/>
            <a:endCxn id="37" idx="3"/>
          </p:cNvCxnSpPr>
          <p:nvPr/>
        </p:nvCxnSpPr>
        <p:spPr>
          <a:xfrm flipH="1" flipV="1">
            <a:off x="13878932" y="8932926"/>
            <a:ext cx="1934141" cy="6723"/>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AE825F32-DC05-0258-86D5-EE8ED8695643}"/>
              </a:ext>
            </a:extLst>
          </p:cNvPr>
          <p:cNvCxnSpPr>
            <a:cxnSpLocks/>
            <a:stCxn id="37" idx="1"/>
            <a:endCxn id="27" idx="3"/>
          </p:cNvCxnSpPr>
          <p:nvPr/>
        </p:nvCxnSpPr>
        <p:spPr>
          <a:xfrm flipH="1" flipV="1">
            <a:off x="9208104" y="8931862"/>
            <a:ext cx="2664842" cy="1064"/>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EA159-910E-34E8-0736-0AE7067211E8}"/>
              </a:ext>
            </a:extLst>
          </p:cNvPr>
          <p:cNvSpPr txBox="1"/>
          <p:nvPr/>
        </p:nvSpPr>
        <p:spPr>
          <a:xfrm>
            <a:off x="23398230" y="4269328"/>
            <a:ext cx="3311977" cy="369332"/>
          </a:xfrm>
          <a:prstGeom prst="rect">
            <a:avLst/>
          </a:prstGeom>
          <a:noFill/>
        </p:spPr>
        <p:txBody>
          <a:bodyPr wrap="square" rtlCol="0">
            <a:spAutoFit/>
          </a:bodyPr>
          <a:lstStyle/>
          <a:p>
            <a:pPr algn="ctr"/>
            <a:r>
              <a:rPr lang="en-US" b="1" dirty="0"/>
              <a:t>System Control Model </a:t>
            </a:r>
          </a:p>
        </p:txBody>
      </p:sp>
      <p:cxnSp>
        <p:nvCxnSpPr>
          <p:cNvPr id="25" name="Straight Arrow Connector 24">
            <a:extLst>
              <a:ext uri="{FF2B5EF4-FFF2-40B4-BE49-F238E27FC236}">
                <a16:creationId xmlns:a16="http://schemas.microsoft.com/office/drawing/2014/main" id="{CFB01792-6C05-A86B-5819-729C0F9D9F4C}"/>
              </a:ext>
            </a:extLst>
          </p:cNvPr>
          <p:cNvCxnSpPr>
            <a:cxnSpLocks/>
          </p:cNvCxnSpPr>
          <p:nvPr/>
        </p:nvCxnSpPr>
        <p:spPr>
          <a:xfrm flipH="1">
            <a:off x="6238028" y="7785071"/>
            <a:ext cx="1233735"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A953EFC-FBB2-C813-92C0-09B1BB82A199}"/>
              </a:ext>
            </a:extLst>
          </p:cNvPr>
          <p:cNvSpPr/>
          <p:nvPr/>
        </p:nvSpPr>
        <p:spPr>
          <a:xfrm>
            <a:off x="11929553" y="4638660"/>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Modal Logic</a:t>
            </a:r>
          </a:p>
        </p:txBody>
      </p:sp>
      <p:sp>
        <p:nvSpPr>
          <p:cNvPr id="24" name="Rectangle 23">
            <a:extLst>
              <a:ext uri="{FF2B5EF4-FFF2-40B4-BE49-F238E27FC236}">
                <a16:creationId xmlns:a16="http://schemas.microsoft.com/office/drawing/2014/main" id="{33EB5600-21D2-1C07-D24D-B9DA58B8D353}"/>
              </a:ext>
            </a:extLst>
          </p:cNvPr>
          <p:cNvSpPr/>
          <p:nvPr/>
        </p:nvSpPr>
        <p:spPr>
          <a:xfrm>
            <a:off x="6917349" y="8481620"/>
            <a:ext cx="8941264" cy="1667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0CF773A-9BE4-CDB3-8DC4-8C421C28CE92}"/>
              </a:ext>
            </a:extLst>
          </p:cNvPr>
          <p:cNvSpPr txBox="1"/>
          <p:nvPr/>
        </p:nvSpPr>
        <p:spPr>
          <a:xfrm>
            <a:off x="16591060" y="9960464"/>
            <a:ext cx="878692" cy="307777"/>
          </a:xfrm>
          <a:prstGeom prst="rect">
            <a:avLst/>
          </a:prstGeom>
          <a:noFill/>
        </p:spPr>
        <p:txBody>
          <a:bodyPr wrap="square" rtlCol="0">
            <a:spAutoFit/>
          </a:bodyPr>
          <a:lstStyle/>
          <a:p>
            <a:pPr algn="ctr"/>
            <a:r>
              <a:rPr lang="en-US" sz="1400" dirty="0"/>
              <a:t>P(x5)</a:t>
            </a:r>
          </a:p>
        </p:txBody>
      </p:sp>
      <p:sp>
        <p:nvSpPr>
          <p:cNvPr id="29" name="Rectangle: Rounded Corners 28">
            <a:extLst>
              <a:ext uri="{FF2B5EF4-FFF2-40B4-BE49-F238E27FC236}">
                <a16:creationId xmlns:a16="http://schemas.microsoft.com/office/drawing/2014/main" id="{2A90156F-8B99-3240-50C8-1191D88CE760}"/>
              </a:ext>
            </a:extLst>
          </p:cNvPr>
          <p:cNvSpPr/>
          <p:nvPr/>
        </p:nvSpPr>
        <p:spPr>
          <a:xfrm>
            <a:off x="16815000" y="991669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DAA0671-8CBD-C091-C3DD-EA256589157A}"/>
              </a:ext>
            </a:extLst>
          </p:cNvPr>
          <p:cNvGrpSpPr/>
          <p:nvPr/>
        </p:nvGrpSpPr>
        <p:grpSpPr>
          <a:xfrm>
            <a:off x="16564567" y="6293519"/>
            <a:ext cx="3322156" cy="3612317"/>
            <a:chOff x="11723571" y="7621604"/>
            <a:chExt cx="3043184" cy="3328737"/>
          </a:xfrm>
        </p:grpSpPr>
        <p:sp>
          <p:nvSpPr>
            <p:cNvPr id="33" name="Oval 32">
              <a:extLst>
                <a:ext uri="{FF2B5EF4-FFF2-40B4-BE49-F238E27FC236}">
                  <a16:creationId xmlns:a16="http://schemas.microsoft.com/office/drawing/2014/main" id="{A973D5D0-8B90-3F65-5278-4F34469350EA}"/>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7628C0FC-71E7-00C1-0671-5F08195BE505}"/>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F5B6DDDB-4ABA-EE28-D360-204D2BCCC7E2}"/>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29874EE5-7B5E-7B77-E6FB-EE9899AEC417}"/>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38A1EDA1-55D9-DBC3-A67A-313499F69065}"/>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3F1C8195-75E5-7B5E-769F-D7DC13D772CD}"/>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Connector 40">
              <a:extLst>
                <a:ext uri="{FF2B5EF4-FFF2-40B4-BE49-F238E27FC236}">
                  <a16:creationId xmlns:a16="http://schemas.microsoft.com/office/drawing/2014/main" id="{CC774D77-5FFE-591E-95B6-8A85845CBB73}"/>
                </a:ext>
              </a:extLst>
            </p:cNvPr>
            <p:cNvCxnSpPr>
              <a:cxnSpLocks/>
              <a:stCxn id="33" idx="7"/>
              <a:endCxn id="38"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2" name="Straight Connector 41">
              <a:extLst>
                <a:ext uri="{FF2B5EF4-FFF2-40B4-BE49-F238E27FC236}">
                  <a16:creationId xmlns:a16="http://schemas.microsoft.com/office/drawing/2014/main" id="{AE10AE1C-C85C-D6FB-EE36-FACA5E54590D}"/>
                </a:ext>
              </a:extLst>
            </p:cNvPr>
            <p:cNvCxnSpPr>
              <a:cxnSpLocks/>
              <a:stCxn id="34" idx="5"/>
              <a:endCxn id="36"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C0547D52-17A5-EE5B-A2FC-42FC97DD08E6}"/>
                </a:ext>
              </a:extLst>
            </p:cNvPr>
            <p:cNvCxnSpPr>
              <a:cxnSpLocks/>
              <a:stCxn id="34" idx="5"/>
              <a:endCxn id="39"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4" name="Straight Connector 43">
              <a:extLst>
                <a:ext uri="{FF2B5EF4-FFF2-40B4-BE49-F238E27FC236}">
                  <a16:creationId xmlns:a16="http://schemas.microsoft.com/office/drawing/2014/main" id="{349F0627-C349-E4B6-952D-66DF633AE2F2}"/>
                </a:ext>
              </a:extLst>
            </p:cNvPr>
            <p:cNvCxnSpPr>
              <a:cxnSpLocks/>
              <a:stCxn id="40" idx="2"/>
              <a:endCxn id="39"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5" name="Straight Connector 44">
              <a:extLst>
                <a:ext uri="{FF2B5EF4-FFF2-40B4-BE49-F238E27FC236}">
                  <a16:creationId xmlns:a16="http://schemas.microsoft.com/office/drawing/2014/main" id="{FFD02196-CD2A-C090-7F09-D6A608F6704F}"/>
                </a:ext>
              </a:extLst>
            </p:cNvPr>
            <p:cNvCxnSpPr>
              <a:cxnSpLocks/>
              <a:stCxn id="40" idx="0"/>
              <a:endCxn id="38"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7" name="Straight Connector 46">
              <a:extLst>
                <a:ext uri="{FF2B5EF4-FFF2-40B4-BE49-F238E27FC236}">
                  <a16:creationId xmlns:a16="http://schemas.microsoft.com/office/drawing/2014/main" id="{5058945D-90C2-5BD2-51AF-41826C19E25B}"/>
                </a:ext>
              </a:extLst>
            </p:cNvPr>
            <p:cNvCxnSpPr>
              <a:cxnSpLocks/>
              <a:stCxn id="36" idx="2"/>
              <a:endCxn id="3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8" name="Straight Connector 47">
              <a:extLst>
                <a:ext uri="{FF2B5EF4-FFF2-40B4-BE49-F238E27FC236}">
                  <a16:creationId xmlns:a16="http://schemas.microsoft.com/office/drawing/2014/main" id="{D80A9E4F-06BC-B41B-9C4E-6A9A766D0303}"/>
                </a:ext>
              </a:extLst>
            </p:cNvPr>
            <p:cNvCxnSpPr>
              <a:cxnSpLocks/>
              <a:stCxn id="40" idx="1"/>
              <a:endCxn id="36"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50" name="Oval 49">
              <a:extLst>
                <a:ext uri="{FF2B5EF4-FFF2-40B4-BE49-F238E27FC236}">
                  <a16:creationId xmlns:a16="http://schemas.microsoft.com/office/drawing/2014/main" id="{CBCD7B29-8D72-62E4-3302-AAB688F2B28A}"/>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1" name="Straight Connector 50">
              <a:extLst>
                <a:ext uri="{FF2B5EF4-FFF2-40B4-BE49-F238E27FC236}">
                  <a16:creationId xmlns:a16="http://schemas.microsoft.com/office/drawing/2014/main" id="{6ED0962F-846A-62FC-F004-3C0F5E61252E}"/>
                </a:ext>
              </a:extLst>
            </p:cNvPr>
            <p:cNvCxnSpPr>
              <a:cxnSpLocks/>
              <a:stCxn id="50" idx="7"/>
              <a:endCxn id="39"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52" name="TextBox 51">
            <a:extLst>
              <a:ext uri="{FF2B5EF4-FFF2-40B4-BE49-F238E27FC236}">
                <a16:creationId xmlns:a16="http://schemas.microsoft.com/office/drawing/2014/main" id="{0CFF4718-C26E-EA0F-BFC4-6EC88D87D498}"/>
              </a:ext>
            </a:extLst>
          </p:cNvPr>
          <p:cNvSpPr txBox="1"/>
          <p:nvPr/>
        </p:nvSpPr>
        <p:spPr>
          <a:xfrm>
            <a:off x="16334067" y="8124592"/>
            <a:ext cx="878692" cy="307777"/>
          </a:xfrm>
          <a:prstGeom prst="rect">
            <a:avLst/>
          </a:prstGeom>
          <a:noFill/>
        </p:spPr>
        <p:txBody>
          <a:bodyPr wrap="square" rtlCol="0">
            <a:spAutoFit/>
          </a:bodyPr>
          <a:lstStyle/>
          <a:p>
            <a:pPr algn="ctr"/>
            <a:r>
              <a:rPr lang="en-US" sz="1400" dirty="0"/>
              <a:t>P(x1)</a:t>
            </a:r>
          </a:p>
        </p:txBody>
      </p:sp>
      <p:sp>
        <p:nvSpPr>
          <p:cNvPr id="53" name="TextBox 52">
            <a:extLst>
              <a:ext uri="{FF2B5EF4-FFF2-40B4-BE49-F238E27FC236}">
                <a16:creationId xmlns:a16="http://schemas.microsoft.com/office/drawing/2014/main" id="{57B4CC06-6919-E1A8-6A73-021FAE3BEDF0}"/>
              </a:ext>
            </a:extLst>
          </p:cNvPr>
          <p:cNvSpPr txBox="1"/>
          <p:nvPr/>
        </p:nvSpPr>
        <p:spPr>
          <a:xfrm>
            <a:off x="17013337" y="7166999"/>
            <a:ext cx="878692" cy="307777"/>
          </a:xfrm>
          <a:prstGeom prst="rect">
            <a:avLst/>
          </a:prstGeom>
          <a:noFill/>
        </p:spPr>
        <p:txBody>
          <a:bodyPr wrap="square" rtlCol="0">
            <a:spAutoFit/>
          </a:bodyPr>
          <a:lstStyle/>
          <a:p>
            <a:pPr algn="ctr"/>
            <a:r>
              <a:rPr lang="en-US" sz="1400" dirty="0"/>
              <a:t>P(x2)</a:t>
            </a:r>
          </a:p>
        </p:txBody>
      </p:sp>
      <p:sp>
        <p:nvSpPr>
          <p:cNvPr id="54" name="TextBox 53">
            <a:extLst>
              <a:ext uri="{FF2B5EF4-FFF2-40B4-BE49-F238E27FC236}">
                <a16:creationId xmlns:a16="http://schemas.microsoft.com/office/drawing/2014/main" id="{1C5B40BA-987C-546C-42B9-D634F5067277}"/>
              </a:ext>
            </a:extLst>
          </p:cNvPr>
          <p:cNvSpPr txBox="1"/>
          <p:nvPr/>
        </p:nvSpPr>
        <p:spPr>
          <a:xfrm>
            <a:off x="18850197" y="5990844"/>
            <a:ext cx="878692" cy="307777"/>
          </a:xfrm>
          <a:prstGeom prst="rect">
            <a:avLst/>
          </a:prstGeom>
          <a:noFill/>
        </p:spPr>
        <p:txBody>
          <a:bodyPr wrap="square" rtlCol="0">
            <a:spAutoFit/>
          </a:bodyPr>
          <a:lstStyle/>
          <a:p>
            <a:pPr algn="ctr"/>
            <a:r>
              <a:rPr lang="en-US" sz="1400" dirty="0"/>
              <a:t>P(x4)</a:t>
            </a:r>
          </a:p>
        </p:txBody>
      </p:sp>
      <p:sp>
        <p:nvSpPr>
          <p:cNvPr id="55" name="TextBox 54">
            <a:extLst>
              <a:ext uri="{FF2B5EF4-FFF2-40B4-BE49-F238E27FC236}">
                <a16:creationId xmlns:a16="http://schemas.microsoft.com/office/drawing/2014/main" id="{29938F01-C03D-9494-E60D-E09907E2C22D}"/>
              </a:ext>
            </a:extLst>
          </p:cNvPr>
          <p:cNvSpPr txBox="1"/>
          <p:nvPr/>
        </p:nvSpPr>
        <p:spPr>
          <a:xfrm>
            <a:off x="19231971" y="9261832"/>
            <a:ext cx="878692" cy="307777"/>
          </a:xfrm>
          <a:prstGeom prst="rect">
            <a:avLst/>
          </a:prstGeom>
          <a:noFill/>
        </p:spPr>
        <p:txBody>
          <a:bodyPr wrap="square" rtlCol="0">
            <a:spAutoFit/>
          </a:bodyPr>
          <a:lstStyle/>
          <a:p>
            <a:pPr algn="ctr"/>
            <a:r>
              <a:rPr lang="en-US" sz="1400" dirty="0"/>
              <a:t>P(x7)</a:t>
            </a:r>
          </a:p>
        </p:txBody>
      </p:sp>
      <p:sp>
        <p:nvSpPr>
          <p:cNvPr id="56" name="TextBox 55">
            <a:extLst>
              <a:ext uri="{FF2B5EF4-FFF2-40B4-BE49-F238E27FC236}">
                <a16:creationId xmlns:a16="http://schemas.microsoft.com/office/drawing/2014/main" id="{B5A477A4-C728-F9B3-FC2E-CA20D4586104}"/>
              </a:ext>
            </a:extLst>
          </p:cNvPr>
          <p:cNvSpPr txBox="1"/>
          <p:nvPr/>
        </p:nvSpPr>
        <p:spPr>
          <a:xfrm>
            <a:off x="18165450" y="8173843"/>
            <a:ext cx="878692" cy="307777"/>
          </a:xfrm>
          <a:prstGeom prst="rect">
            <a:avLst/>
          </a:prstGeom>
          <a:noFill/>
        </p:spPr>
        <p:txBody>
          <a:bodyPr wrap="square" rtlCol="0">
            <a:spAutoFit/>
          </a:bodyPr>
          <a:lstStyle/>
          <a:p>
            <a:pPr algn="ctr"/>
            <a:r>
              <a:rPr lang="en-US" sz="1400" dirty="0"/>
              <a:t>P(x3)</a:t>
            </a:r>
          </a:p>
        </p:txBody>
      </p:sp>
      <p:sp>
        <p:nvSpPr>
          <p:cNvPr id="57" name="TextBox 56">
            <a:extLst>
              <a:ext uri="{FF2B5EF4-FFF2-40B4-BE49-F238E27FC236}">
                <a16:creationId xmlns:a16="http://schemas.microsoft.com/office/drawing/2014/main" id="{9256549E-251D-4565-1FCF-3D5D12166622}"/>
              </a:ext>
            </a:extLst>
          </p:cNvPr>
          <p:cNvSpPr txBox="1"/>
          <p:nvPr/>
        </p:nvSpPr>
        <p:spPr>
          <a:xfrm>
            <a:off x="17268822" y="9170871"/>
            <a:ext cx="878692" cy="307777"/>
          </a:xfrm>
          <a:prstGeom prst="rect">
            <a:avLst/>
          </a:prstGeom>
          <a:noFill/>
        </p:spPr>
        <p:txBody>
          <a:bodyPr wrap="square" rtlCol="0">
            <a:spAutoFit/>
          </a:bodyPr>
          <a:lstStyle/>
          <a:p>
            <a:pPr algn="ctr"/>
            <a:r>
              <a:rPr lang="en-US" sz="1400" dirty="0"/>
              <a:t>P(x6)</a:t>
            </a:r>
          </a:p>
        </p:txBody>
      </p:sp>
      <p:sp>
        <p:nvSpPr>
          <p:cNvPr id="65" name="TextBox 64">
            <a:extLst>
              <a:ext uri="{FF2B5EF4-FFF2-40B4-BE49-F238E27FC236}">
                <a16:creationId xmlns:a16="http://schemas.microsoft.com/office/drawing/2014/main" id="{8FE2AAB0-D35E-48A7-64A6-0B6B077C2202}"/>
              </a:ext>
            </a:extLst>
          </p:cNvPr>
          <p:cNvSpPr txBox="1"/>
          <p:nvPr/>
        </p:nvSpPr>
        <p:spPr>
          <a:xfrm>
            <a:off x="16995378" y="7905190"/>
            <a:ext cx="878692" cy="307777"/>
          </a:xfrm>
          <a:prstGeom prst="rect">
            <a:avLst/>
          </a:prstGeom>
          <a:noFill/>
        </p:spPr>
        <p:txBody>
          <a:bodyPr wrap="square" rtlCol="0">
            <a:spAutoFit/>
          </a:bodyPr>
          <a:lstStyle/>
          <a:p>
            <a:pPr algn="ctr"/>
            <a:r>
              <a:rPr lang="en-US" sz="1400" dirty="0"/>
              <a:t>P(y1)</a:t>
            </a:r>
          </a:p>
        </p:txBody>
      </p:sp>
      <p:sp>
        <p:nvSpPr>
          <p:cNvPr id="67" name="TextBox 66">
            <a:extLst>
              <a:ext uri="{FF2B5EF4-FFF2-40B4-BE49-F238E27FC236}">
                <a16:creationId xmlns:a16="http://schemas.microsoft.com/office/drawing/2014/main" id="{2DE16EBE-CB73-B26B-B0F4-5AF9B23FA2D1}"/>
              </a:ext>
            </a:extLst>
          </p:cNvPr>
          <p:cNvSpPr txBox="1"/>
          <p:nvPr/>
        </p:nvSpPr>
        <p:spPr>
          <a:xfrm>
            <a:off x="18019181" y="7027431"/>
            <a:ext cx="878692" cy="307777"/>
          </a:xfrm>
          <a:prstGeom prst="rect">
            <a:avLst/>
          </a:prstGeom>
          <a:noFill/>
        </p:spPr>
        <p:txBody>
          <a:bodyPr wrap="square" rtlCol="0">
            <a:spAutoFit/>
          </a:bodyPr>
          <a:lstStyle/>
          <a:p>
            <a:pPr algn="ctr"/>
            <a:r>
              <a:rPr lang="en-US" sz="1400" dirty="0"/>
              <a:t>P(y2)</a:t>
            </a:r>
          </a:p>
        </p:txBody>
      </p:sp>
      <p:sp>
        <p:nvSpPr>
          <p:cNvPr id="75" name="TextBox 74">
            <a:extLst>
              <a:ext uri="{FF2B5EF4-FFF2-40B4-BE49-F238E27FC236}">
                <a16:creationId xmlns:a16="http://schemas.microsoft.com/office/drawing/2014/main" id="{3A7315FD-F4C6-8401-DD35-AA1994504F32}"/>
              </a:ext>
            </a:extLst>
          </p:cNvPr>
          <p:cNvSpPr txBox="1"/>
          <p:nvPr/>
        </p:nvSpPr>
        <p:spPr>
          <a:xfrm>
            <a:off x="19244598" y="7430860"/>
            <a:ext cx="878692" cy="307777"/>
          </a:xfrm>
          <a:prstGeom prst="rect">
            <a:avLst/>
          </a:prstGeom>
          <a:noFill/>
        </p:spPr>
        <p:txBody>
          <a:bodyPr wrap="square" rtlCol="0">
            <a:spAutoFit/>
          </a:bodyPr>
          <a:lstStyle/>
          <a:p>
            <a:pPr algn="ctr"/>
            <a:r>
              <a:rPr lang="en-US" sz="1400" dirty="0"/>
              <a:t>P(y3)</a:t>
            </a:r>
          </a:p>
        </p:txBody>
      </p:sp>
      <p:sp>
        <p:nvSpPr>
          <p:cNvPr id="77" name="TextBox 76">
            <a:extLst>
              <a:ext uri="{FF2B5EF4-FFF2-40B4-BE49-F238E27FC236}">
                <a16:creationId xmlns:a16="http://schemas.microsoft.com/office/drawing/2014/main" id="{5E4ACEA8-DBB2-D189-8E28-CCD1513B5BF4}"/>
              </a:ext>
            </a:extLst>
          </p:cNvPr>
          <p:cNvSpPr txBox="1"/>
          <p:nvPr/>
        </p:nvSpPr>
        <p:spPr>
          <a:xfrm>
            <a:off x="18245800" y="8939649"/>
            <a:ext cx="878692" cy="307777"/>
          </a:xfrm>
          <a:prstGeom prst="rect">
            <a:avLst/>
          </a:prstGeom>
          <a:noFill/>
        </p:spPr>
        <p:txBody>
          <a:bodyPr wrap="square" rtlCol="0">
            <a:spAutoFit/>
          </a:bodyPr>
          <a:lstStyle/>
          <a:p>
            <a:pPr algn="ctr"/>
            <a:r>
              <a:rPr lang="en-US" sz="1400" dirty="0"/>
              <a:t>P(y4)</a:t>
            </a:r>
          </a:p>
        </p:txBody>
      </p:sp>
      <p:sp>
        <p:nvSpPr>
          <p:cNvPr id="78" name="TextBox 77">
            <a:extLst>
              <a:ext uri="{FF2B5EF4-FFF2-40B4-BE49-F238E27FC236}">
                <a16:creationId xmlns:a16="http://schemas.microsoft.com/office/drawing/2014/main" id="{76B2E29B-ED60-BAB9-C31D-5647501BB57D}"/>
              </a:ext>
            </a:extLst>
          </p:cNvPr>
          <p:cNvSpPr txBox="1"/>
          <p:nvPr/>
        </p:nvSpPr>
        <p:spPr>
          <a:xfrm>
            <a:off x="16786788" y="9005059"/>
            <a:ext cx="878692" cy="307777"/>
          </a:xfrm>
          <a:prstGeom prst="rect">
            <a:avLst/>
          </a:prstGeom>
          <a:noFill/>
        </p:spPr>
        <p:txBody>
          <a:bodyPr wrap="square" rtlCol="0">
            <a:spAutoFit/>
          </a:bodyPr>
          <a:lstStyle/>
          <a:p>
            <a:pPr algn="ctr"/>
            <a:r>
              <a:rPr lang="en-US" sz="1400" dirty="0"/>
              <a:t>P(y5)</a:t>
            </a:r>
          </a:p>
        </p:txBody>
      </p:sp>
      <p:sp>
        <p:nvSpPr>
          <p:cNvPr id="79" name="TextBox 78">
            <a:extLst>
              <a:ext uri="{FF2B5EF4-FFF2-40B4-BE49-F238E27FC236}">
                <a16:creationId xmlns:a16="http://schemas.microsoft.com/office/drawing/2014/main" id="{F9936B67-4DC0-7D43-98BB-88B33F390044}"/>
              </a:ext>
            </a:extLst>
          </p:cNvPr>
          <p:cNvSpPr txBox="1"/>
          <p:nvPr/>
        </p:nvSpPr>
        <p:spPr>
          <a:xfrm>
            <a:off x="17489052" y="8146905"/>
            <a:ext cx="878692" cy="307777"/>
          </a:xfrm>
          <a:prstGeom prst="rect">
            <a:avLst/>
          </a:prstGeom>
          <a:noFill/>
        </p:spPr>
        <p:txBody>
          <a:bodyPr wrap="square" rtlCol="0">
            <a:spAutoFit/>
          </a:bodyPr>
          <a:lstStyle/>
          <a:p>
            <a:pPr algn="ctr"/>
            <a:r>
              <a:rPr lang="en-US" sz="1400" dirty="0"/>
              <a:t>P(y6)</a:t>
            </a:r>
          </a:p>
        </p:txBody>
      </p:sp>
      <p:sp>
        <p:nvSpPr>
          <p:cNvPr id="80" name="TextBox 79">
            <a:extLst>
              <a:ext uri="{FF2B5EF4-FFF2-40B4-BE49-F238E27FC236}">
                <a16:creationId xmlns:a16="http://schemas.microsoft.com/office/drawing/2014/main" id="{A6EA9998-A52C-7122-F10E-C613D396E51D}"/>
              </a:ext>
            </a:extLst>
          </p:cNvPr>
          <p:cNvSpPr txBox="1"/>
          <p:nvPr/>
        </p:nvSpPr>
        <p:spPr>
          <a:xfrm>
            <a:off x="17750062" y="7295202"/>
            <a:ext cx="878692" cy="307777"/>
          </a:xfrm>
          <a:prstGeom prst="rect">
            <a:avLst/>
          </a:prstGeom>
          <a:noFill/>
        </p:spPr>
        <p:txBody>
          <a:bodyPr wrap="square" rtlCol="0">
            <a:spAutoFit/>
          </a:bodyPr>
          <a:lstStyle/>
          <a:p>
            <a:pPr algn="ctr"/>
            <a:r>
              <a:rPr lang="en-US" sz="1400" dirty="0"/>
              <a:t>P(y7)</a:t>
            </a:r>
          </a:p>
        </p:txBody>
      </p:sp>
      <p:sp>
        <p:nvSpPr>
          <p:cNvPr id="81" name="TextBox 80">
            <a:extLst>
              <a:ext uri="{FF2B5EF4-FFF2-40B4-BE49-F238E27FC236}">
                <a16:creationId xmlns:a16="http://schemas.microsoft.com/office/drawing/2014/main" id="{E7D76293-3F44-07E4-8354-659146C692FC}"/>
              </a:ext>
            </a:extLst>
          </p:cNvPr>
          <p:cNvSpPr txBox="1"/>
          <p:nvPr/>
        </p:nvSpPr>
        <p:spPr>
          <a:xfrm>
            <a:off x="18787847" y="8266407"/>
            <a:ext cx="878692" cy="307777"/>
          </a:xfrm>
          <a:prstGeom prst="rect">
            <a:avLst/>
          </a:prstGeom>
          <a:noFill/>
        </p:spPr>
        <p:txBody>
          <a:bodyPr wrap="square" rtlCol="0">
            <a:spAutoFit/>
          </a:bodyPr>
          <a:lstStyle/>
          <a:p>
            <a:pPr algn="ctr"/>
            <a:r>
              <a:rPr lang="en-US" sz="1400" dirty="0"/>
              <a:t>P(y8)</a:t>
            </a:r>
          </a:p>
        </p:txBody>
      </p:sp>
      <p:sp>
        <p:nvSpPr>
          <p:cNvPr id="82" name="Oval 81">
            <a:extLst>
              <a:ext uri="{FF2B5EF4-FFF2-40B4-BE49-F238E27FC236}">
                <a16:creationId xmlns:a16="http://schemas.microsoft.com/office/drawing/2014/main" id="{A8B53B3B-576D-31FA-9DCE-8E9C77F68368}"/>
              </a:ext>
            </a:extLst>
          </p:cNvPr>
          <p:cNvSpPr/>
          <p:nvPr/>
        </p:nvSpPr>
        <p:spPr>
          <a:xfrm>
            <a:off x="15911359" y="5782954"/>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448CB1D4-6D35-DBCC-5735-6FA60DC02F1F}"/>
              </a:ext>
            </a:extLst>
          </p:cNvPr>
          <p:cNvSpPr txBox="1"/>
          <p:nvPr/>
        </p:nvSpPr>
        <p:spPr>
          <a:xfrm>
            <a:off x="16765601" y="10880648"/>
            <a:ext cx="3311977" cy="369332"/>
          </a:xfrm>
          <a:prstGeom prst="rect">
            <a:avLst/>
          </a:prstGeom>
          <a:noFill/>
        </p:spPr>
        <p:txBody>
          <a:bodyPr wrap="square" rtlCol="0">
            <a:spAutoFit/>
          </a:bodyPr>
          <a:lstStyle/>
          <a:p>
            <a:pPr algn="ctr"/>
            <a:r>
              <a:rPr lang="en-US" b="1" dirty="0"/>
              <a:t>System Model</a:t>
            </a:r>
          </a:p>
        </p:txBody>
      </p:sp>
      <p:cxnSp>
        <p:nvCxnSpPr>
          <p:cNvPr id="85" name="Straight Connector 84">
            <a:extLst>
              <a:ext uri="{FF2B5EF4-FFF2-40B4-BE49-F238E27FC236}">
                <a16:creationId xmlns:a16="http://schemas.microsoft.com/office/drawing/2014/main" id="{FCB7E1FA-84D1-E536-C149-19FE512FD729}"/>
              </a:ext>
            </a:extLst>
          </p:cNvPr>
          <p:cNvCxnSpPr>
            <a:stCxn id="50" idx="4"/>
          </p:cNvCxnSpPr>
          <p:nvPr/>
        </p:nvCxnSpPr>
        <p:spPr>
          <a:xfrm>
            <a:off x="17030406" y="9905836"/>
            <a:ext cx="0" cy="155774"/>
          </a:xfrm>
          <a:prstGeom prst="line">
            <a:avLst/>
          </a:prstGeom>
        </p:spPr>
        <p:style>
          <a:lnRef idx="1">
            <a:schemeClr val="accent3"/>
          </a:lnRef>
          <a:fillRef idx="0">
            <a:schemeClr val="accent3"/>
          </a:fillRef>
          <a:effectRef idx="0">
            <a:schemeClr val="accent3"/>
          </a:effectRef>
          <a:fontRef idx="minor">
            <a:schemeClr val="tx1"/>
          </a:fontRef>
        </p:style>
      </p:cxnSp>
      <p:sp>
        <p:nvSpPr>
          <p:cNvPr id="86" name="Rectangle: Rounded Corners 85">
            <a:extLst>
              <a:ext uri="{FF2B5EF4-FFF2-40B4-BE49-F238E27FC236}">
                <a16:creationId xmlns:a16="http://schemas.microsoft.com/office/drawing/2014/main" id="{B57D876E-E2B0-4CD9-A28B-8DDD476D1CEA}"/>
              </a:ext>
            </a:extLst>
          </p:cNvPr>
          <p:cNvSpPr/>
          <p:nvPr/>
        </p:nvSpPr>
        <p:spPr>
          <a:xfrm>
            <a:off x="17492931" y="918977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822B95B0-3ED4-7F6D-D9EB-78348B3F86C4}"/>
              </a:ext>
            </a:extLst>
          </p:cNvPr>
          <p:cNvSpPr/>
          <p:nvPr/>
        </p:nvSpPr>
        <p:spPr>
          <a:xfrm>
            <a:off x="17019064" y="899426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5B11423E-96F9-0427-F475-8C762E211289}"/>
              </a:ext>
            </a:extLst>
          </p:cNvPr>
          <p:cNvSpPr/>
          <p:nvPr/>
        </p:nvSpPr>
        <p:spPr>
          <a:xfrm>
            <a:off x="16593236" y="816554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B8195AE2-0F93-FE8C-0B2E-4882CCC1A7F9}"/>
              </a:ext>
            </a:extLst>
          </p:cNvPr>
          <p:cNvSpPr/>
          <p:nvPr/>
        </p:nvSpPr>
        <p:spPr>
          <a:xfrm>
            <a:off x="17234885" y="797113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81AD5CDF-C8C1-EDE0-D0BD-C7EE6DB15BDA}"/>
              </a:ext>
            </a:extLst>
          </p:cNvPr>
          <p:cNvSpPr/>
          <p:nvPr/>
        </p:nvSpPr>
        <p:spPr>
          <a:xfrm>
            <a:off x="17246045" y="723497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2A30DC48-7930-8CF8-5FD5-5B1CB1581880}"/>
              </a:ext>
            </a:extLst>
          </p:cNvPr>
          <p:cNvSpPr/>
          <p:nvPr/>
        </p:nvSpPr>
        <p:spPr>
          <a:xfrm>
            <a:off x="17981252" y="729462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F344773E-72DC-F2E5-3CDB-BAE368AA9393}"/>
              </a:ext>
            </a:extLst>
          </p:cNvPr>
          <p:cNvSpPr/>
          <p:nvPr/>
        </p:nvSpPr>
        <p:spPr>
          <a:xfrm>
            <a:off x="18255602" y="70073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AE2C41A4-05F6-6E4B-E983-74970F9935C6}"/>
              </a:ext>
            </a:extLst>
          </p:cNvPr>
          <p:cNvSpPr/>
          <p:nvPr/>
        </p:nvSpPr>
        <p:spPr>
          <a:xfrm>
            <a:off x="17756235" y="81419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3F87E6CF-16DC-37C5-62B8-35D31C15C490}"/>
              </a:ext>
            </a:extLst>
          </p:cNvPr>
          <p:cNvSpPr/>
          <p:nvPr/>
        </p:nvSpPr>
        <p:spPr>
          <a:xfrm>
            <a:off x="18412530" y="819600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088C7770-C64A-0CDE-DCEE-948951A70EEB}"/>
              </a:ext>
            </a:extLst>
          </p:cNvPr>
          <p:cNvSpPr/>
          <p:nvPr/>
        </p:nvSpPr>
        <p:spPr>
          <a:xfrm>
            <a:off x="18489127" y="899395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a:extLst>
              <a:ext uri="{FF2B5EF4-FFF2-40B4-BE49-F238E27FC236}">
                <a16:creationId xmlns:a16="http://schemas.microsoft.com/office/drawing/2014/main" id="{B32F0D28-D4CF-C6B8-B20A-4C1447A9A7B8}"/>
              </a:ext>
            </a:extLst>
          </p:cNvPr>
          <p:cNvSpPr/>
          <p:nvPr/>
        </p:nvSpPr>
        <p:spPr>
          <a:xfrm>
            <a:off x="19004309" y="829584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2C1F6919-3C3D-212E-E303-3BC7B63D1CBF}"/>
              </a:ext>
            </a:extLst>
          </p:cNvPr>
          <p:cNvSpPr/>
          <p:nvPr/>
        </p:nvSpPr>
        <p:spPr>
          <a:xfrm>
            <a:off x="19465924" y="929997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B02AC030-8E18-3AA2-D7FB-34203CF6FBDE}"/>
              </a:ext>
            </a:extLst>
          </p:cNvPr>
          <p:cNvSpPr/>
          <p:nvPr/>
        </p:nvSpPr>
        <p:spPr>
          <a:xfrm>
            <a:off x="19480430" y="7470754"/>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5BD90F18-2656-F8F5-76CF-2DE822285A0F}"/>
              </a:ext>
            </a:extLst>
          </p:cNvPr>
          <p:cNvSpPr/>
          <p:nvPr/>
        </p:nvSpPr>
        <p:spPr>
          <a:xfrm>
            <a:off x="19079200" y="600998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E654257A-F5AE-20DE-262E-7CA21F9F75B6}"/>
              </a:ext>
            </a:extLst>
          </p:cNvPr>
          <p:cNvCxnSpPr>
            <a:stCxn id="86" idx="0"/>
            <a:endCxn id="39" idx="4"/>
          </p:cNvCxnSpPr>
          <p:nvPr/>
        </p:nvCxnSpPr>
        <p:spPr>
          <a:xfrm flipH="1" flipV="1">
            <a:off x="17676623" y="9153777"/>
            <a:ext cx="16923" cy="35996"/>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5E47C414-CAD2-4011-7AEF-C4CE76333D8B}"/>
              </a:ext>
            </a:extLst>
          </p:cNvPr>
          <p:cNvCxnSpPr>
            <a:stCxn id="78" idx="2"/>
            <a:endCxn id="57" idx="1"/>
          </p:cNvCxnSpPr>
          <p:nvPr/>
        </p:nvCxnSpPr>
        <p:spPr>
          <a:xfrm>
            <a:off x="17226134" y="9312836"/>
            <a:ext cx="42688" cy="14102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39B6CE83-3947-C90A-93B9-665A0FDA1B2C}"/>
              </a:ext>
            </a:extLst>
          </p:cNvPr>
          <p:cNvCxnSpPr>
            <a:cxnSpLocks/>
            <a:stCxn id="95" idx="1"/>
          </p:cNvCxnSpPr>
          <p:nvPr/>
        </p:nvCxnSpPr>
        <p:spPr>
          <a:xfrm>
            <a:off x="17756235" y="829584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5" name="Straight Connector 104">
            <a:extLst>
              <a:ext uri="{FF2B5EF4-FFF2-40B4-BE49-F238E27FC236}">
                <a16:creationId xmlns:a16="http://schemas.microsoft.com/office/drawing/2014/main" id="{820B777C-0BA3-3953-D0A7-DBE557EFAEBA}"/>
              </a:ext>
            </a:extLst>
          </p:cNvPr>
          <p:cNvCxnSpPr>
            <a:cxnSpLocks/>
            <a:stCxn id="36" idx="4"/>
            <a:endCxn id="96" idx="0"/>
          </p:cNvCxnSpPr>
          <p:nvPr/>
        </p:nvCxnSpPr>
        <p:spPr>
          <a:xfrm>
            <a:off x="18604797" y="8133623"/>
            <a:ext cx="8348" cy="6238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a:extLst>
              <a:ext uri="{FF2B5EF4-FFF2-40B4-BE49-F238E27FC236}">
                <a16:creationId xmlns:a16="http://schemas.microsoft.com/office/drawing/2014/main" id="{7536E9E7-15B1-DD36-FA0D-E9FCAC449A9D}"/>
              </a:ext>
            </a:extLst>
          </p:cNvPr>
          <p:cNvCxnSpPr>
            <a:cxnSpLocks/>
            <a:endCxn id="98" idx="2"/>
          </p:cNvCxnSpPr>
          <p:nvPr/>
        </p:nvCxnSpPr>
        <p:spPr>
          <a:xfrm flipH="1" flipV="1">
            <a:off x="19204924" y="8603617"/>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7" name="Straight Connector 106">
            <a:extLst>
              <a:ext uri="{FF2B5EF4-FFF2-40B4-BE49-F238E27FC236}">
                <a16:creationId xmlns:a16="http://schemas.microsoft.com/office/drawing/2014/main" id="{4DF44DD4-5E3E-3B52-5718-B413B9294481}"/>
              </a:ext>
            </a:extLst>
          </p:cNvPr>
          <p:cNvCxnSpPr>
            <a:cxnSpLocks/>
            <a:stCxn id="40" idx="3"/>
            <a:endCxn id="99" idx="0"/>
          </p:cNvCxnSpPr>
          <p:nvPr/>
        </p:nvCxnSpPr>
        <p:spPr>
          <a:xfrm>
            <a:off x="19519002" y="9204218"/>
            <a:ext cx="147537" cy="9575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8" name="Straight Connector 107">
            <a:extLst>
              <a:ext uri="{FF2B5EF4-FFF2-40B4-BE49-F238E27FC236}">
                <a16:creationId xmlns:a16="http://schemas.microsoft.com/office/drawing/2014/main" id="{2D373AD0-08D4-BA7E-F77A-F81051F06419}"/>
              </a:ext>
            </a:extLst>
          </p:cNvPr>
          <p:cNvCxnSpPr>
            <a:cxnSpLocks/>
            <a:stCxn id="77" idx="0"/>
            <a:endCxn id="97" idx="0"/>
          </p:cNvCxnSpPr>
          <p:nvPr/>
        </p:nvCxnSpPr>
        <p:spPr>
          <a:xfrm>
            <a:off x="18685146" y="8939649"/>
            <a:ext cx="4596" cy="5431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9" name="Straight Connector 108">
            <a:extLst>
              <a:ext uri="{FF2B5EF4-FFF2-40B4-BE49-F238E27FC236}">
                <a16:creationId xmlns:a16="http://schemas.microsoft.com/office/drawing/2014/main" id="{70EFBD78-62D5-63C3-86BC-4045061FACE7}"/>
              </a:ext>
            </a:extLst>
          </p:cNvPr>
          <p:cNvCxnSpPr>
            <a:cxnSpLocks/>
            <a:stCxn id="52" idx="0"/>
            <a:endCxn id="88" idx="0"/>
          </p:cNvCxnSpPr>
          <p:nvPr/>
        </p:nvCxnSpPr>
        <p:spPr>
          <a:xfrm>
            <a:off x="16773413" y="8124592"/>
            <a:ext cx="20438"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110" name="Straight Connector 109">
            <a:extLst>
              <a:ext uri="{FF2B5EF4-FFF2-40B4-BE49-F238E27FC236}">
                <a16:creationId xmlns:a16="http://schemas.microsoft.com/office/drawing/2014/main" id="{1A4761C6-8BBC-E0E7-5877-B68F54C3F8F0}"/>
              </a:ext>
            </a:extLst>
          </p:cNvPr>
          <p:cNvCxnSpPr>
            <a:cxnSpLocks/>
          </p:cNvCxnSpPr>
          <p:nvPr/>
        </p:nvCxnSpPr>
        <p:spPr>
          <a:xfrm>
            <a:off x="17387364" y="7433492"/>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Straight Connector 110">
            <a:extLst>
              <a:ext uri="{FF2B5EF4-FFF2-40B4-BE49-F238E27FC236}">
                <a16:creationId xmlns:a16="http://schemas.microsoft.com/office/drawing/2014/main" id="{5819C7E4-FBD0-AA87-CFD4-91AC2FD0CABE}"/>
              </a:ext>
            </a:extLst>
          </p:cNvPr>
          <p:cNvCxnSpPr>
            <a:cxnSpLocks/>
          </p:cNvCxnSpPr>
          <p:nvPr/>
        </p:nvCxnSpPr>
        <p:spPr>
          <a:xfrm>
            <a:off x="17404987" y="77883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12" name="Straight Connector 111">
            <a:extLst>
              <a:ext uri="{FF2B5EF4-FFF2-40B4-BE49-F238E27FC236}">
                <a16:creationId xmlns:a16="http://schemas.microsoft.com/office/drawing/2014/main" id="{0EA3A44B-F1A9-6E8F-63AE-3E3CA1C58169}"/>
              </a:ext>
            </a:extLst>
          </p:cNvPr>
          <p:cNvCxnSpPr>
            <a:cxnSpLocks/>
          </p:cNvCxnSpPr>
          <p:nvPr/>
        </p:nvCxnSpPr>
        <p:spPr>
          <a:xfrm>
            <a:off x="18166692" y="7470754"/>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13" name="Straight Connector 112">
            <a:extLst>
              <a:ext uri="{FF2B5EF4-FFF2-40B4-BE49-F238E27FC236}">
                <a16:creationId xmlns:a16="http://schemas.microsoft.com/office/drawing/2014/main" id="{9EF779D3-FFD0-BE5D-7134-7CDC1F21AB4C}"/>
              </a:ext>
            </a:extLst>
          </p:cNvPr>
          <p:cNvCxnSpPr>
            <a:cxnSpLocks/>
          </p:cNvCxnSpPr>
          <p:nvPr/>
        </p:nvCxnSpPr>
        <p:spPr>
          <a:xfrm>
            <a:off x="18430162" y="69115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14" name="Straight Connector 113">
            <a:extLst>
              <a:ext uri="{FF2B5EF4-FFF2-40B4-BE49-F238E27FC236}">
                <a16:creationId xmlns:a16="http://schemas.microsoft.com/office/drawing/2014/main" id="{1586B1A5-7552-ACBA-8F14-9B00CCEAD2AB}"/>
              </a:ext>
            </a:extLst>
          </p:cNvPr>
          <p:cNvCxnSpPr>
            <a:cxnSpLocks/>
          </p:cNvCxnSpPr>
          <p:nvPr/>
        </p:nvCxnSpPr>
        <p:spPr>
          <a:xfrm>
            <a:off x="19482395" y="7492205"/>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15" name="Straight Connector 114">
            <a:extLst>
              <a:ext uri="{FF2B5EF4-FFF2-40B4-BE49-F238E27FC236}">
                <a16:creationId xmlns:a16="http://schemas.microsoft.com/office/drawing/2014/main" id="{0A0403CF-F60D-1D0F-9C3B-5577C0E2BA3E}"/>
              </a:ext>
            </a:extLst>
          </p:cNvPr>
          <p:cNvCxnSpPr>
            <a:cxnSpLocks/>
          </p:cNvCxnSpPr>
          <p:nvPr/>
        </p:nvCxnSpPr>
        <p:spPr>
          <a:xfrm>
            <a:off x="19274524" y="6217206"/>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116" name="Group 115">
            <a:extLst>
              <a:ext uri="{FF2B5EF4-FFF2-40B4-BE49-F238E27FC236}">
                <a16:creationId xmlns:a16="http://schemas.microsoft.com/office/drawing/2014/main" id="{5F778DB5-C1A7-2AC7-36F0-22666DF0F1C5}"/>
              </a:ext>
            </a:extLst>
          </p:cNvPr>
          <p:cNvGrpSpPr/>
          <p:nvPr/>
        </p:nvGrpSpPr>
        <p:grpSpPr>
          <a:xfrm>
            <a:off x="16706003" y="7300768"/>
            <a:ext cx="96792" cy="337133"/>
            <a:chOff x="16706003" y="7300768"/>
            <a:chExt cx="96792" cy="337133"/>
          </a:xfrm>
        </p:grpSpPr>
        <p:sp>
          <p:nvSpPr>
            <p:cNvPr id="117" name="Rectangle 116">
              <a:extLst>
                <a:ext uri="{FF2B5EF4-FFF2-40B4-BE49-F238E27FC236}">
                  <a16:creationId xmlns:a16="http://schemas.microsoft.com/office/drawing/2014/main" id="{7EAA1A79-2659-8069-DE63-9C7680EF75A4}"/>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E3D31A0F-3509-6E2F-17F0-77D0ECCBDA5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2E5ED3B-507B-CD73-09E9-88901FF7E865}"/>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606B5D3-1438-A651-A08A-CBB0039DED3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1296FAA2-5E63-90C1-2779-43841FB1FADD}"/>
              </a:ext>
            </a:extLst>
          </p:cNvPr>
          <p:cNvGrpSpPr/>
          <p:nvPr/>
        </p:nvGrpSpPr>
        <p:grpSpPr>
          <a:xfrm>
            <a:off x="17101761" y="7265945"/>
            <a:ext cx="96792" cy="337133"/>
            <a:chOff x="16706003" y="7300768"/>
            <a:chExt cx="96792" cy="337133"/>
          </a:xfrm>
        </p:grpSpPr>
        <p:sp>
          <p:nvSpPr>
            <p:cNvPr id="123" name="Rectangle 122">
              <a:extLst>
                <a:ext uri="{FF2B5EF4-FFF2-40B4-BE49-F238E27FC236}">
                  <a16:creationId xmlns:a16="http://schemas.microsoft.com/office/drawing/2014/main" id="{78E947A6-8512-C0A2-A735-07F0FC2AAFA7}"/>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CBDFCF6C-D084-B472-BD14-61D5C95BCC7D}"/>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41F60FE-020B-28D8-9B43-A1308EA241A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2FF9EE8-484E-F48A-84F2-E40AE4D859F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02309C0-BABF-B2C9-977B-C5A34B1858D3}"/>
              </a:ext>
            </a:extLst>
          </p:cNvPr>
          <p:cNvGrpSpPr/>
          <p:nvPr/>
        </p:nvGrpSpPr>
        <p:grpSpPr>
          <a:xfrm>
            <a:off x="17351013" y="6442932"/>
            <a:ext cx="96792" cy="337133"/>
            <a:chOff x="16706003" y="7300768"/>
            <a:chExt cx="96792" cy="337133"/>
          </a:xfrm>
        </p:grpSpPr>
        <p:sp>
          <p:nvSpPr>
            <p:cNvPr id="152" name="Rectangle 151">
              <a:extLst>
                <a:ext uri="{FF2B5EF4-FFF2-40B4-BE49-F238E27FC236}">
                  <a16:creationId xmlns:a16="http://schemas.microsoft.com/office/drawing/2014/main" id="{70571ED1-B640-2AE8-3053-A98B8DC0849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E3C43F48-9A72-5C89-4DD2-B02B3E95A50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3798C645-A674-7C53-0BF4-3BCE740AA3A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5A754A8E-3087-F25E-62BE-8F88FD9503CA}"/>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B5B5AFB4-D77C-F5B4-7964-12A27EC44C83}"/>
              </a:ext>
            </a:extLst>
          </p:cNvPr>
          <p:cNvGrpSpPr/>
          <p:nvPr/>
        </p:nvGrpSpPr>
        <p:grpSpPr>
          <a:xfrm>
            <a:off x="18687308" y="6955731"/>
            <a:ext cx="96792" cy="337133"/>
            <a:chOff x="16706003" y="7300768"/>
            <a:chExt cx="96792" cy="337133"/>
          </a:xfrm>
        </p:grpSpPr>
        <p:sp>
          <p:nvSpPr>
            <p:cNvPr id="160" name="Rectangle 159">
              <a:extLst>
                <a:ext uri="{FF2B5EF4-FFF2-40B4-BE49-F238E27FC236}">
                  <a16:creationId xmlns:a16="http://schemas.microsoft.com/office/drawing/2014/main" id="{BEEC71AF-BEB5-47D3-1506-AAE97F026AD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A3484F53-8672-C2EB-5BA9-43DAEB5DD123}"/>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D46CFF28-F799-DA77-EBF4-38010C16573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53BAF1-3140-A847-BF9E-E4E55B980D6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F4090151-1DAE-B476-29FE-8857F909E26E}"/>
              </a:ext>
            </a:extLst>
          </p:cNvPr>
          <p:cNvGrpSpPr/>
          <p:nvPr/>
        </p:nvGrpSpPr>
        <p:grpSpPr>
          <a:xfrm>
            <a:off x="19550249" y="6365499"/>
            <a:ext cx="96792" cy="337133"/>
            <a:chOff x="16706003" y="7300768"/>
            <a:chExt cx="96792" cy="337133"/>
          </a:xfrm>
        </p:grpSpPr>
        <p:sp>
          <p:nvSpPr>
            <p:cNvPr id="170" name="Rectangle 169">
              <a:extLst>
                <a:ext uri="{FF2B5EF4-FFF2-40B4-BE49-F238E27FC236}">
                  <a16:creationId xmlns:a16="http://schemas.microsoft.com/office/drawing/2014/main" id="{A1AC735E-859F-A4B2-D29E-FE3323C0554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8CB44FBE-751C-101B-90BC-D219F84BE441}"/>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82120DC5-C3E1-C93A-2821-260CA612E31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109D06F5-9CAB-9F25-F3EB-8A87F4171DCA}"/>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 name="Group 176">
            <a:extLst>
              <a:ext uri="{FF2B5EF4-FFF2-40B4-BE49-F238E27FC236}">
                <a16:creationId xmlns:a16="http://schemas.microsoft.com/office/drawing/2014/main" id="{CD1664F4-F133-5E38-9CAB-E0EB8D5D6026}"/>
              </a:ext>
            </a:extLst>
          </p:cNvPr>
          <p:cNvGrpSpPr/>
          <p:nvPr/>
        </p:nvGrpSpPr>
        <p:grpSpPr>
          <a:xfrm>
            <a:off x="18844642" y="7687491"/>
            <a:ext cx="96792" cy="337133"/>
            <a:chOff x="16706003" y="7300768"/>
            <a:chExt cx="96792" cy="337133"/>
          </a:xfrm>
        </p:grpSpPr>
        <p:sp>
          <p:nvSpPr>
            <p:cNvPr id="178" name="Rectangle 177">
              <a:extLst>
                <a:ext uri="{FF2B5EF4-FFF2-40B4-BE49-F238E27FC236}">
                  <a16:creationId xmlns:a16="http://schemas.microsoft.com/office/drawing/2014/main" id="{2024AA76-39B7-13D8-7F9F-F5CDE25744C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455FD64C-E488-C095-88CD-53AE61D97F2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CBABCB52-DDDD-0A8E-BC4A-A88E13EF77D4}"/>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207EC580-2FF6-85A9-940F-EC18C6D9954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 name="Group 184">
            <a:extLst>
              <a:ext uri="{FF2B5EF4-FFF2-40B4-BE49-F238E27FC236}">
                <a16:creationId xmlns:a16="http://schemas.microsoft.com/office/drawing/2014/main" id="{1689FC8E-7A0F-9DF9-A6E2-821F80953562}"/>
              </a:ext>
            </a:extLst>
          </p:cNvPr>
          <p:cNvGrpSpPr/>
          <p:nvPr/>
        </p:nvGrpSpPr>
        <p:grpSpPr>
          <a:xfrm>
            <a:off x="19262838" y="7529186"/>
            <a:ext cx="96792" cy="337133"/>
            <a:chOff x="16706003" y="7300768"/>
            <a:chExt cx="96792" cy="337133"/>
          </a:xfrm>
        </p:grpSpPr>
        <p:sp>
          <p:nvSpPr>
            <p:cNvPr id="186" name="Rectangle 185">
              <a:extLst>
                <a:ext uri="{FF2B5EF4-FFF2-40B4-BE49-F238E27FC236}">
                  <a16:creationId xmlns:a16="http://schemas.microsoft.com/office/drawing/2014/main" id="{C8AF9F64-9F75-F785-DC07-9BB77CB99DC3}"/>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8A9E56B1-96C1-813D-492E-11D097A08D8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F3737A04-67A5-97AE-8AD0-D3CA0E289784}"/>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9B24E026-A264-1C7E-963A-60CC4517A9A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a:extLst>
              <a:ext uri="{FF2B5EF4-FFF2-40B4-BE49-F238E27FC236}">
                <a16:creationId xmlns:a16="http://schemas.microsoft.com/office/drawing/2014/main" id="{DDE445C2-4A8E-6D20-7BA7-54D7C8713684}"/>
              </a:ext>
            </a:extLst>
          </p:cNvPr>
          <p:cNvGrpSpPr/>
          <p:nvPr/>
        </p:nvGrpSpPr>
        <p:grpSpPr>
          <a:xfrm>
            <a:off x="17570869" y="8206257"/>
            <a:ext cx="96792" cy="337133"/>
            <a:chOff x="16706003" y="7300768"/>
            <a:chExt cx="96792" cy="337133"/>
          </a:xfrm>
        </p:grpSpPr>
        <p:sp>
          <p:nvSpPr>
            <p:cNvPr id="194" name="Rectangle 193">
              <a:extLst>
                <a:ext uri="{FF2B5EF4-FFF2-40B4-BE49-F238E27FC236}">
                  <a16:creationId xmlns:a16="http://schemas.microsoft.com/office/drawing/2014/main" id="{966A89F2-4474-C1B3-E3A5-C836DF2B9A5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B83883E5-3F44-4C05-4201-DA28F4E61FC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5DE8E47-594E-8CD2-421F-22C344F2B944}"/>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D2880BA2-C3EB-F4E6-AA92-411920436CC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a:extLst>
              <a:ext uri="{FF2B5EF4-FFF2-40B4-BE49-F238E27FC236}">
                <a16:creationId xmlns:a16="http://schemas.microsoft.com/office/drawing/2014/main" id="{964F8419-8A01-2BB4-AD0F-F3AE18A60DFB}"/>
              </a:ext>
            </a:extLst>
          </p:cNvPr>
          <p:cNvGrpSpPr/>
          <p:nvPr/>
        </p:nvGrpSpPr>
        <p:grpSpPr>
          <a:xfrm>
            <a:off x="18628754" y="8540021"/>
            <a:ext cx="96792" cy="337133"/>
            <a:chOff x="16706003" y="7300768"/>
            <a:chExt cx="96792" cy="337133"/>
          </a:xfrm>
        </p:grpSpPr>
        <p:sp>
          <p:nvSpPr>
            <p:cNvPr id="201" name="Rectangle 200">
              <a:extLst>
                <a:ext uri="{FF2B5EF4-FFF2-40B4-BE49-F238E27FC236}">
                  <a16:creationId xmlns:a16="http://schemas.microsoft.com/office/drawing/2014/main" id="{A610AF8D-2D6D-6C6A-9673-957FF39E0591}"/>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3EAF5AA5-258E-458A-7E61-5376B361E163}"/>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283ADCF0-25AB-BAE0-19D7-7939A92E4D7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1B6B19A-8476-EA10-9244-68DEEE4AB27C}"/>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a:extLst>
              <a:ext uri="{FF2B5EF4-FFF2-40B4-BE49-F238E27FC236}">
                <a16:creationId xmlns:a16="http://schemas.microsoft.com/office/drawing/2014/main" id="{8C4AFA33-1B5F-8F69-773D-C51DD450D4EE}"/>
              </a:ext>
            </a:extLst>
          </p:cNvPr>
          <p:cNvGrpSpPr/>
          <p:nvPr/>
        </p:nvGrpSpPr>
        <p:grpSpPr>
          <a:xfrm>
            <a:off x="18873119" y="8374823"/>
            <a:ext cx="96792" cy="337133"/>
            <a:chOff x="16706003" y="7300768"/>
            <a:chExt cx="96792" cy="337133"/>
          </a:xfrm>
        </p:grpSpPr>
        <p:sp>
          <p:nvSpPr>
            <p:cNvPr id="207" name="Rectangle 206">
              <a:extLst>
                <a:ext uri="{FF2B5EF4-FFF2-40B4-BE49-F238E27FC236}">
                  <a16:creationId xmlns:a16="http://schemas.microsoft.com/office/drawing/2014/main" id="{05588CD1-0165-82B3-1C12-EAAC8D0BE2D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D17448C3-664E-BF85-1DDC-09DAF15B5CF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4483D5E8-4FFD-A423-E634-CF12D0D701D2}"/>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8C25494D-2426-6333-D6C1-9334091B07E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1" name="Group 210">
            <a:extLst>
              <a:ext uri="{FF2B5EF4-FFF2-40B4-BE49-F238E27FC236}">
                <a16:creationId xmlns:a16="http://schemas.microsoft.com/office/drawing/2014/main" id="{0CAF2D98-F449-39B3-E310-7C7E1C3F459A}"/>
              </a:ext>
            </a:extLst>
          </p:cNvPr>
          <p:cNvGrpSpPr/>
          <p:nvPr/>
        </p:nvGrpSpPr>
        <p:grpSpPr>
          <a:xfrm>
            <a:off x="19916088" y="8833738"/>
            <a:ext cx="96792" cy="337133"/>
            <a:chOff x="16706003" y="7300768"/>
            <a:chExt cx="96792" cy="337133"/>
          </a:xfrm>
        </p:grpSpPr>
        <p:sp>
          <p:nvSpPr>
            <p:cNvPr id="212" name="Rectangle 211">
              <a:extLst>
                <a:ext uri="{FF2B5EF4-FFF2-40B4-BE49-F238E27FC236}">
                  <a16:creationId xmlns:a16="http://schemas.microsoft.com/office/drawing/2014/main" id="{F64B7524-7C2C-F995-481C-F849479B738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EC579D17-4D94-9B0F-07C4-06FC59D3E48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C2B42C0C-A860-FABF-AF55-CC2753B2CCB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91597E17-81B3-65FF-7A68-E0DB43BA586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6" name="Group 215">
            <a:extLst>
              <a:ext uri="{FF2B5EF4-FFF2-40B4-BE49-F238E27FC236}">
                <a16:creationId xmlns:a16="http://schemas.microsoft.com/office/drawing/2014/main" id="{F1BF2C48-5431-C9FB-37A0-9D208E5B2171}"/>
              </a:ext>
            </a:extLst>
          </p:cNvPr>
          <p:cNvGrpSpPr/>
          <p:nvPr/>
        </p:nvGrpSpPr>
        <p:grpSpPr>
          <a:xfrm>
            <a:off x="16877563" y="9003603"/>
            <a:ext cx="96792" cy="337133"/>
            <a:chOff x="16706003" y="7300768"/>
            <a:chExt cx="96792" cy="337133"/>
          </a:xfrm>
        </p:grpSpPr>
        <p:sp>
          <p:nvSpPr>
            <p:cNvPr id="217" name="Rectangle 216">
              <a:extLst>
                <a:ext uri="{FF2B5EF4-FFF2-40B4-BE49-F238E27FC236}">
                  <a16:creationId xmlns:a16="http://schemas.microsoft.com/office/drawing/2014/main" id="{8CBCE91F-68CC-DC19-179B-49D8EDD79AE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C0293131-366A-A831-045E-0855524F8CA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87B96CFA-74A5-193F-97CE-1452F42A5B8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6D23EC43-8D13-C3F1-48D4-518F67E8D6B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id="{609B4E44-F88C-6FFC-1C80-27359D0FD112}"/>
              </a:ext>
            </a:extLst>
          </p:cNvPr>
          <p:cNvGrpSpPr/>
          <p:nvPr/>
        </p:nvGrpSpPr>
        <p:grpSpPr>
          <a:xfrm>
            <a:off x="17830042" y="7560875"/>
            <a:ext cx="96792" cy="337133"/>
            <a:chOff x="16706003" y="7300768"/>
            <a:chExt cx="96792" cy="337133"/>
          </a:xfrm>
        </p:grpSpPr>
        <p:sp>
          <p:nvSpPr>
            <p:cNvPr id="222" name="Rectangle 221">
              <a:extLst>
                <a:ext uri="{FF2B5EF4-FFF2-40B4-BE49-F238E27FC236}">
                  <a16:creationId xmlns:a16="http://schemas.microsoft.com/office/drawing/2014/main" id="{40F135AF-7EF2-99CF-B365-5791D8A77829}"/>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17270B74-64ED-4D5B-D9ED-AAD0E4E7F7AC}"/>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B746EBC0-4E24-C5F0-709F-10902AEF0F0E}"/>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D7D2DADB-5855-A6F4-23A9-876388FA0CE7}"/>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48831711-1B0F-439E-E4E8-B86008E295DC}"/>
              </a:ext>
            </a:extLst>
          </p:cNvPr>
          <p:cNvGrpSpPr/>
          <p:nvPr/>
        </p:nvGrpSpPr>
        <p:grpSpPr>
          <a:xfrm>
            <a:off x="17958697" y="8776457"/>
            <a:ext cx="96792" cy="337133"/>
            <a:chOff x="16706003" y="7300768"/>
            <a:chExt cx="96792" cy="337133"/>
          </a:xfrm>
        </p:grpSpPr>
        <p:sp>
          <p:nvSpPr>
            <p:cNvPr id="227" name="Rectangle 226">
              <a:extLst>
                <a:ext uri="{FF2B5EF4-FFF2-40B4-BE49-F238E27FC236}">
                  <a16:creationId xmlns:a16="http://schemas.microsoft.com/office/drawing/2014/main" id="{04671FA2-D241-934D-CAFC-D6D527D34413}"/>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628C60C0-0513-8215-B2CA-26A21F94B21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D6922DB4-5605-C480-5FA4-282D5BD3CF5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B897F4CC-86C6-3B81-69CF-98CD6A1001E7}"/>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F0D79CD2-197E-2956-B3D1-010C1DB6BE9C}"/>
              </a:ext>
            </a:extLst>
          </p:cNvPr>
          <p:cNvGrpSpPr/>
          <p:nvPr/>
        </p:nvGrpSpPr>
        <p:grpSpPr>
          <a:xfrm>
            <a:off x="17282454" y="9526813"/>
            <a:ext cx="96792" cy="337133"/>
            <a:chOff x="16706003" y="7300768"/>
            <a:chExt cx="96792" cy="337133"/>
          </a:xfrm>
        </p:grpSpPr>
        <p:sp>
          <p:nvSpPr>
            <p:cNvPr id="232" name="Rectangle 231">
              <a:extLst>
                <a:ext uri="{FF2B5EF4-FFF2-40B4-BE49-F238E27FC236}">
                  <a16:creationId xmlns:a16="http://schemas.microsoft.com/office/drawing/2014/main" id="{9B64704B-AB17-95FD-45F4-DA2F59FAD40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5D6374D5-DED4-F898-215A-38D6C3DBACF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4F4A1DBB-8C88-92A1-FFB1-E73E76969345}"/>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62D5BE97-C357-1647-1C68-42213B7E494A}"/>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6" name="Straight Connector 235">
            <a:extLst>
              <a:ext uri="{FF2B5EF4-FFF2-40B4-BE49-F238E27FC236}">
                <a16:creationId xmlns:a16="http://schemas.microsoft.com/office/drawing/2014/main" id="{0D5B4870-2197-53F6-CCC8-2D8F3E87CC54}"/>
              </a:ext>
            </a:extLst>
          </p:cNvPr>
          <p:cNvCxnSpPr>
            <a:cxnSpLocks/>
            <a:stCxn id="33" idx="0"/>
            <a:endCxn id="121" idx="0"/>
          </p:cNvCxnSpPr>
          <p:nvPr/>
        </p:nvCxnSpPr>
        <p:spPr>
          <a:xfrm flipH="1" flipV="1">
            <a:off x="16754562" y="7553854"/>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7" name="Straight Connector 236">
            <a:extLst>
              <a:ext uri="{FF2B5EF4-FFF2-40B4-BE49-F238E27FC236}">
                <a16:creationId xmlns:a16="http://schemas.microsoft.com/office/drawing/2014/main" id="{1D91268E-8FEF-9F1B-B6B4-F2CAC8AE29CB}"/>
              </a:ext>
            </a:extLst>
          </p:cNvPr>
          <p:cNvCxnSpPr>
            <a:cxnSpLocks/>
          </p:cNvCxnSpPr>
          <p:nvPr/>
        </p:nvCxnSpPr>
        <p:spPr>
          <a:xfrm flipH="1" flipV="1">
            <a:off x="17146213" y="7510605"/>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8" name="Straight Connector 237">
            <a:extLst>
              <a:ext uri="{FF2B5EF4-FFF2-40B4-BE49-F238E27FC236}">
                <a16:creationId xmlns:a16="http://schemas.microsoft.com/office/drawing/2014/main" id="{00E89134-FBFA-E002-3938-08C18DAED288}"/>
              </a:ext>
            </a:extLst>
          </p:cNvPr>
          <p:cNvCxnSpPr>
            <a:cxnSpLocks/>
          </p:cNvCxnSpPr>
          <p:nvPr/>
        </p:nvCxnSpPr>
        <p:spPr>
          <a:xfrm flipV="1">
            <a:off x="17111527" y="9670411"/>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239" name="Straight Connector 238">
            <a:extLst>
              <a:ext uri="{FF2B5EF4-FFF2-40B4-BE49-F238E27FC236}">
                <a16:creationId xmlns:a16="http://schemas.microsoft.com/office/drawing/2014/main" id="{0E912BBF-13DA-F0AA-B17B-A3CE4258768B}"/>
              </a:ext>
            </a:extLst>
          </p:cNvPr>
          <p:cNvCxnSpPr>
            <a:cxnSpLocks/>
          </p:cNvCxnSpPr>
          <p:nvPr/>
        </p:nvCxnSpPr>
        <p:spPr>
          <a:xfrm>
            <a:off x="16891262" y="9206236"/>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240" name="Straight Connector 239">
            <a:extLst>
              <a:ext uri="{FF2B5EF4-FFF2-40B4-BE49-F238E27FC236}">
                <a16:creationId xmlns:a16="http://schemas.microsoft.com/office/drawing/2014/main" id="{3301068B-0AFE-5201-26D4-530671E1AEE7}"/>
              </a:ext>
            </a:extLst>
          </p:cNvPr>
          <p:cNvCxnSpPr>
            <a:cxnSpLocks/>
            <a:endCxn id="229" idx="0"/>
          </p:cNvCxnSpPr>
          <p:nvPr/>
        </p:nvCxnSpPr>
        <p:spPr>
          <a:xfrm>
            <a:off x="17810123" y="8936071"/>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241" name="Straight Connector 240">
            <a:extLst>
              <a:ext uri="{FF2B5EF4-FFF2-40B4-BE49-F238E27FC236}">
                <a16:creationId xmlns:a16="http://schemas.microsoft.com/office/drawing/2014/main" id="{FC8DBF56-4EA2-5D93-8711-1A3581859DE6}"/>
              </a:ext>
            </a:extLst>
          </p:cNvPr>
          <p:cNvCxnSpPr>
            <a:cxnSpLocks/>
            <a:endCxn id="224" idx="0"/>
          </p:cNvCxnSpPr>
          <p:nvPr/>
        </p:nvCxnSpPr>
        <p:spPr>
          <a:xfrm flipV="1">
            <a:off x="17768495" y="77260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2" name="Straight Connector 241">
            <a:extLst>
              <a:ext uri="{FF2B5EF4-FFF2-40B4-BE49-F238E27FC236}">
                <a16:creationId xmlns:a16="http://schemas.microsoft.com/office/drawing/2014/main" id="{A6975F11-DD87-24AE-82A4-18D8DDF242CB}"/>
              </a:ext>
            </a:extLst>
          </p:cNvPr>
          <p:cNvCxnSpPr>
            <a:cxnSpLocks/>
          </p:cNvCxnSpPr>
          <p:nvPr/>
        </p:nvCxnSpPr>
        <p:spPr>
          <a:xfrm flipV="1">
            <a:off x="18759047" y="783531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3" name="Straight Connector 242">
            <a:extLst>
              <a:ext uri="{FF2B5EF4-FFF2-40B4-BE49-F238E27FC236}">
                <a16:creationId xmlns:a16="http://schemas.microsoft.com/office/drawing/2014/main" id="{E43C987A-6EB2-C733-9E5C-3D2D154111D7}"/>
              </a:ext>
            </a:extLst>
          </p:cNvPr>
          <p:cNvCxnSpPr>
            <a:cxnSpLocks/>
          </p:cNvCxnSpPr>
          <p:nvPr/>
        </p:nvCxnSpPr>
        <p:spPr>
          <a:xfrm flipV="1">
            <a:off x="19324191" y="7578225"/>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4" name="Straight Connector 243">
            <a:extLst>
              <a:ext uri="{FF2B5EF4-FFF2-40B4-BE49-F238E27FC236}">
                <a16:creationId xmlns:a16="http://schemas.microsoft.com/office/drawing/2014/main" id="{D3E53AA1-4D9E-DE6B-4FF3-49AB0CA85F54}"/>
              </a:ext>
            </a:extLst>
          </p:cNvPr>
          <p:cNvCxnSpPr>
            <a:cxnSpLocks/>
          </p:cNvCxnSpPr>
          <p:nvPr/>
        </p:nvCxnSpPr>
        <p:spPr>
          <a:xfrm flipV="1">
            <a:off x="19820211" y="8947870"/>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5" name="Straight Connector 244">
            <a:extLst>
              <a:ext uri="{FF2B5EF4-FFF2-40B4-BE49-F238E27FC236}">
                <a16:creationId xmlns:a16="http://schemas.microsoft.com/office/drawing/2014/main" id="{2EE82E09-195C-B284-0001-EDCB4E78DEA7}"/>
              </a:ext>
            </a:extLst>
          </p:cNvPr>
          <p:cNvCxnSpPr>
            <a:cxnSpLocks/>
          </p:cNvCxnSpPr>
          <p:nvPr/>
        </p:nvCxnSpPr>
        <p:spPr>
          <a:xfrm flipV="1">
            <a:off x="18940398" y="8362747"/>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6" name="Straight Connector 245">
            <a:extLst>
              <a:ext uri="{FF2B5EF4-FFF2-40B4-BE49-F238E27FC236}">
                <a16:creationId xmlns:a16="http://schemas.microsoft.com/office/drawing/2014/main" id="{6A96DB48-7D16-665C-D771-7AF0BEE69648}"/>
              </a:ext>
            </a:extLst>
          </p:cNvPr>
          <p:cNvCxnSpPr>
            <a:cxnSpLocks/>
          </p:cNvCxnSpPr>
          <p:nvPr/>
        </p:nvCxnSpPr>
        <p:spPr>
          <a:xfrm flipV="1">
            <a:off x="18550083" y="86865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7" name="Straight Connector 246">
            <a:extLst>
              <a:ext uri="{FF2B5EF4-FFF2-40B4-BE49-F238E27FC236}">
                <a16:creationId xmlns:a16="http://schemas.microsoft.com/office/drawing/2014/main" id="{6AF2EC93-63BC-EE3E-11DF-073B552489EA}"/>
              </a:ext>
            </a:extLst>
          </p:cNvPr>
          <p:cNvCxnSpPr>
            <a:cxnSpLocks/>
            <a:endCxn id="171" idx="1"/>
          </p:cNvCxnSpPr>
          <p:nvPr/>
        </p:nvCxnSpPr>
        <p:spPr>
          <a:xfrm flipV="1">
            <a:off x="19430577" y="6488664"/>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248" name="Straight Connector 247">
            <a:extLst>
              <a:ext uri="{FF2B5EF4-FFF2-40B4-BE49-F238E27FC236}">
                <a16:creationId xmlns:a16="http://schemas.microsoft.com/office/drawing/2014/main" id="{5B0D186B-7DEC-AB47-1462-FE5D0260A4B3}"/>
              </a:ext>
            </a:extLst>
          </p:cNvPr>
          <p:cNvCxnSpPr>
            <a:cxnSpLocks/>
            <a:endCxn id="157" idx="3"/>
          </p:cNvCxnSpPr>
          <p:nvPr/>
        </p:nvCxnSpPr>
        <p:spPr>
          <a:xfrm flipV="1">
            <a:off x="17387364" y="6738042"/>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249" name="Straight Connector 248">
            <a:extLst>
              <a:ext uri="{FF2B5EF4-FFF2-40B4-BE49-F238E27FC236}">
                <a16:creationId xmlns:a16="http://schemas.microsoft.com/office/drawing/2014/main" id="{22DD7EC8-ECC2-BC2F-081C-5C281B8EB45E}"/>
              </a:ext>
            </a:extLst>
          </p:cNvPr>
          <p:cNvCxnSpPr>
            <a:cxnSpLocks/>
          </p:cNvCxnSpPr>
          <p:nvPr/>
        </p:nvCxnSpPr>
        <p:spPr>
          <a:xfrm flipV="1">
            <a:off x="18701917" y="7014263"/>
            <a:ext cx="60086" cy="161823"/>
          </a:xfrm>
          <a:prstGeom prst="line">
            <a:avLst/>
          </a:prstGeom>
        </p:spPr>
        <p:style>
          <a:lnRef idx="1">
            <a:schemeClr val="accent3"/>
          </a:lnRef>
          <a:fillRef idx="0">
            <a:schemeClr val="accent3"/>
          </a:fillRef>
          <a:effectRef idx="0">
            <a:schemeClr val="accent3"/>
          </a:effectRef>
          <a:fontRef idx="minor">
            <a:schemeClr val="tx1"/>
          </a:fontRef>
        </p:style>
      </p:cxnSp>
      <p:grpSp>
        <p:nvGrpSpPr>
          <p:cNvPr id="266" name="Group 265">
            <a:extLst>
              <a:ext uri="{FF2B5EF4-FFF2-40B4-BE49-F238E27FC236}">
                <a16:creationId xmlns:a16="http://schemas.microsoft.com/office/drawing/2014/main" id="{807DDB55-88E9-2F53-4C29-C0A073A3D566}"/>
              </a:ext>
            </a:extLst>
          </p:cNvPr>
          <p:cNvGrpSpPr/>
          <p:nvPr/>
        </p:nvGrpSpPr>
        <p:grpSpPr>
          <a:xfrm>
            <a:off x="2777173" y="6375643"/>
            <a:ext cx="3428899" cy="2546477"/>
            <a:chOff x="4044052" y="7430860"/>
            <a:chExt cx="2496001" cy="1853659"/>
          </a:xfrm>
        </p:grpSpPr>
        <p:pic>
          <p:nvPicPr>
            <p:cNvPr id="264" name="Picture 263">
              <a:extLst>
                <a:ext uri="{FF2B5EF4-FFF2-40B4-BE49-F238E27FC236}">
                  <a16:creationId xmlns:a16="http://schemas.microsoft.com/office/drawing/2014/main" id="{F8A8576B-D56B-C68F-BE3F-007210F7AB37}"/>
                </a:ext>
              </a:extLst>
            </p:cNvPr>
            <p:cNvPicPr>
              <a:picLocks noChangeAspect="1"/>
            </p:cNvPicPr>
            <p:nvPr/>
          </p:nvPicPr>
          <p:blipFill>
            <a:blip r:embed="rId5"/>
            <a:stretch>
              <a:fillRect/>
            </a:stretch>
          </p:blipFill>
          <p:spPr>
            <a:xfrm>
              <a:off x="4057705" y="7430860"/>
              <a:ext cx="2470600" cy="1576660"/>
            </a:xfrm>
            <a:prstGeom prst="rect">
              <a:avLst/>
            </a:prstGeom>
            <a:ln>
              <a:solidFill>
                <a:schemeClr val="bg1">
                  <a:lumMod val="85000"/>
                </a:schemeClr>
              </a:solidFill>
            </a:ln>
          </p:spPr>
        </p:pic>
        <p:sp>
          <p:nvSpPr>
            <p:cNvPr id="265" name="TextBox 264">
              <a:extLst>
                <a:ext uri="{FF2B5EF4-FFF2-40B4-BE49-F238E27FC236}">
                  <a16:creationId xmlns:a16="http://schemas.microsoft.com/office/drawing/2014/main" id="{639F8AAF-4DCE-87AD-465F-1639FC107DC1}"/>
                </a:ext>
              </a:extLst>
            </p:cNvPr>
            <p:cNvSpPr txBox="1"/>
            <p:nvPr/>
          </p:nvSpPr>
          <p:spPr>
            <a:xfrm>
              <a:off x="4044052" y="9007520"/>
              <a:ext cx="2496001" cy="276999"/>
            </a:xfrm>
            <a:prstGeom prst="rect">
              <a:avLst/>
            </a:prstGeom>
            <a:solidFill>
              <a:schemeClr val="bg1">
                <a:lumMod val="75000"/>
              </a:schemeClr>
            </a:solidFill>
            <a:ln>
              <a:solidFill>
                <a:schemeClr val="bg1">
                  <a:lumMod val="85000"/>
                </a:schemeClr>
              </a:solidFill>
            </a:ln>
          </p:spPr>
          <p:txBody>
            <a:bodyPr wrap="square">
              <a:spAutoFit/>
            </a:bodyPr>
            <a:lstStyle/>
            <a:p>
              <a:pPr algn="ctr"/>
              <a:r>
                <a:rPr lang="en-US" sz="1200" b="1" dirty="0"/>
                <a:t>System Requirement Specifications</a:t>
              </a:r>
            </a:p>
          </p:txBody>
        </p:sp>
      </p:grpSp>
      <p:grpSp>
        <p:nvGrpSpPr>
          <p:cNvPr id="687" name="Group 686">
            <a:extLst>
              <a:ext uri="{FF2B5EF4-FFF2-40B4-BE49-F238E27FC236}">
                <a16:creationId xmlns:a16="http://schemas.microsoft.com/office/drawing/2014/main" id="{4A87145B-302C-1872-2C3D-43892846F187}"/>
              </a:ext>
            </a:extLst>
          </p:cNvPr>
          <p:cNvGrpSpPr/>
          <p:nvPr/>
        </p:nvGrpSpPr>
        <p:grpSpPr>
          <a:xfrm>
            <a:off x="9486076" y="13191019"/>
            <a:ext cx="10712603" cy="6547616"/>
            <a:chOff x="9486076" y="13191019"/>
            <a:chExt cx="10712603" cy="6547616"/>
          </a:xfrm>
        </p:grpSpPr>
        <p:sp>
          <p:nvSpPr>
            <p:cNvPr id="272" name="Partial Circle 271">
              <a:extLst>
                <a:ext uri="{FF2B5EF4-FFF2-40B4-BE49-F238E27FC236}">
                  <a16:creationId xmlns:a16="http://schemas.microsoft.com/office/drawing/2014/main" id="{A923EF96-AAF2-C5B4-D8C9-4B3EB014F779}"/>
                </a:ext>
              </a:extLst>
            </p:cNvPr>
            <p:cNvSpPr/>
            <p:nvPr/>
          </p:nvSpPr>
          <p:spPr bwMode="auto">
            <a:xfrm>
              <a:off x="16470945" y="13889172"/>
              <a:ext cx="3727734" cy="3727734"/>
            </a:xfrm>
            <a:prstGeom prst="pie">
              <a:avLst>
                <a:gd name="adj1" fmla="val 5387010"/>
                <a:gd name="adj2" fmla="val 16200000"/>
              </a:avLst>
            </a:prstGeom>
            <a:solidFill>
              <a:srgbClr val="FFD4E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73" name="Partial Circle 272">
              <a:extLst>
                <a:ext uri="{FF2B5EF4-FFF2-40B4-BE49-F238E27FC236}">
                  <a16:creationId xmlns:a16="http://schemas.microsoft.com/office/drawing/2014/main" id="{E81D43C1-B3E1-8C93-0C1E-E776083773FE}"/>
                </a:ext>
              </a:extLst>
            </p:cNvPr>
            <p:cNvSpPr/>
            <p:nvPr/>
          </p:nvSpPr>
          <p:spPr bwMode="auto">
            <a:xfrm>
              <a:off x="17312018" y="14729806"/>
              <a:ext cx="2045587" cy="2045587"/>
            </a:xfrm>
            <a:prstGeom prst="pie">
              <a:avLst>
                <a:gd name="adj1" fmla="val 5404510"/>
                <a:gd name="adj2" fmla="val 16200000"/>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grpSp>
          <p:nvGrpSpPr>
            <p:cNvPr id="274" name="Group 273">
              <a:extLst>
                <a:ext uri="{FF2B5EF4-FFF2-40B4-BE49-F238E27FC236}">
                  <a16:creationId xmlns:a16="http://schemas.microsoft.com/office/drawing/2014/main" id="{E04DC790-150C-839D-2F03-6D935FEAC963}"/>
                </a:ext>
              </a:extLst>
            </p:cNvPr>
            <p:cNvGrpSpPr/>
            <p:nvPr/>
          </p:nvGrpSpPr>
          <p:grpSpPr>
            <a:xfrm>
              <a:off x="16665835" y="14125404"/>
              <a:ext cx="1695042" cy="1661694"/>
              <a:chOff x="9826554" y="3429000"/>
              <a:chExt cx="3789223" cy="3714671"/>
            </a:xfrm>
          </p:grpSpPr>
          <p:sp>
            <p:nvSpPr>
              <p:cNvPr id="275" name="TextBox 274">
                <a:extLst>
                  <a:ext uri="{FF2B5EF4-FFF2-40B4-BE49-F238E27FC236}">
                    <a16:creationId xmlns:a16="http://schemas.microsoft.com/office/drawing/2014/main" id="{A4C43C90-5D32-E2BC-5CB3-D0602ABFE277}"/>
                  </a:ext>
                </a:extLst>
              </p:cNvPr>
              <p:cNvSpPr txBox="1"/>
              <p:nvPr/>
            </p:nvSpPr>
            <p:spPr>
              <a:xfrm>
                <a:off x="11778686" y="6722718"/>
                <a:ext cx="878693" cy="275211"/>
              </a:xfrm>
              <a:prstGeom prst="rect">
                <a:avLst/>
              </a:prstGeom>
              <a:noFill/>
            </p:spPr>
            <p:txBody>
              <a:bodyPr wrap="square" rtlCol="0">
                <a:spAutoFit/>
              </a:bodyPr>
              <a:lstStyle/>
              <a:p>
                <a:pPr algn="ctr"/>
                <a:r>
                  <a:rPr lang="en-US" sz="200" dirty="0"/>
                  <a:t>P(x5)</a:t>
                </a:r>
              </a:p>
            </p:txBody>
          </p:sp>
          <p:sp>
            <p:nvSpPr>
              <p:cNvPr id="276" name="Rectangle: Rounded Corners 275">
                <a:extLst>
                  <a:ext uri="{FF2B5EF4-FFF2-40B4-BE49-F238E27FC236}">
                    <a16:creationId xmlns:a16="http://schemas.microsoft.com/office/drawing/2014/main" id="{2C0C3C1E-0FFF-47A7-5527-A64EB6AA1C0B}"/>
                  </a:ext>
                </a:extLst>
              </p:cNvPr>
              <p:cNvSpPr/>
              <p:nvPr/>
            </p:nvSpPr>
            <p:spPr>
              <a:xfrm>
                <a:off x="12031027" y="6737371"/>
                <a:ext cx="401230" cy="307778"/>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nvGrpSpPr>
              <p:cNvPr id="277" name="Group 276">
                <a:extLst>
                  <a:ext uri="{FF2B5EF4-FFF2-40B4-BE49-F238E27FC236}">
                    <a16:creationId xmlns:a16="http://schemas.microsoft.com/office/drawing/2014/main" id="{6F7BABC9-FEC0-9E08-1FD9-B68985353F8D}"/>
                  </a:ext>
                </a:extLst>
              </p:cNvPr>
              <p:cNvGrpSpPr/>
              <p:nvPr/>
            </p:nvGrpSpPr>
            <p:grpSpPr>
              <a:xfrm>
                <a:off x="10057054" y="3731674"/>
                <a:ext cx="3322156" cy="3283316"/>
                <a:chOff x="11723571" y="7621604"/>
                <a:chExt cx="3043184" cy="3025564"/>
              </a:xfrm>
            </p:grpSpPr>
            <p:sp>
              <p:nvSpPr>
                <p:cNvPr id="410" name="Oval 409">
                  <a:extLst>
                    <a:ext uri="{FF2B5EF4-FFF2-40B4-BE49-F238E27FC236}">
                      <a16:creationId xmlns:a16="http://schemas.microsoft.com/office/drawing/2014/main" id="{FF345752-03C4-BEE6-A4BF-172E0A66CCA3}"/>
                    </a:ext>
                  </a:extLst>
                </p:cNvPr>
                <p:cNvSpPr/>
                <p:nvPr/>
              </p:nvSpPr>
              <p:spPr>
                <a:xfrm>
                  <a:off x="11723571" y="8932244"/>
                  <a:ext cx="394635" cy="394635"/>
                </a:xfrm>
                <a:prstGeom prst="ellipse">
                  <a:avLst/>
                </a:prstGeom>
                <a:solidFill>
                  <a:srgbClr val="FFC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sp>
              <p:nvSpPr>
                <p:cNvPr id="411" name="Oval 410">
                  <a:extLst>
                    <a:ext uri="{FF2B5EF4-FFF2-40B4-BE49-F238E27FC236}">
                      <a16:creationId xmlns:a16="http://schemas.microsoft.com/office/drawing/2014/main" id="{46C50006-B9F5-65A1-44A5-2CAE24F0C16E}"/>
                    </a:ext>
                  </a:extLst>
                </p:cNvPr>
                <p:cNvSpPr/>
                <p:nvPr/>
              </p:nvSpPr>
              <p:spPr>
                <a:xfrm>
                  <a:off x="12347609" y="8102867"/>
                  <a:ext cx="394635" cy="394635"/>
                </a:xfrm>
                <a:prstGeom prst="ellipse">
                  <a:avLst/>
                </a:prstGeom>
                <a:solidFill>
                  <a:srgbClr val="FFC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sp>
              <p:nvSpPr>
                <p:cNvPr id="412" name="Oval 411">
                  <a:extLst>
                    <a:ext uri="{FF2B5EF4-FFF2-40B4-BE49-F238E27FC236}">
                      <a16:creationId xmlns:a16="http://schemas.microsoft.com/office/drawing/2014/main" id="{DA5B7003-ADE5-6863-D06E-D9A30B4398A3}"/>
                    </a:ext>
                  </a:extLst>
                </p:cNvPr>
                <p:cNvSpPr/>
                <p:nvPr/>
              </p:nvSpPr>
              <p:spPr>
                <a:xfrm>
                  <a:off x="13468927" y="9172446"/>
                  <a:ext cx="394635" cy="394635"/>
                </a:xfrm>
                <a:prstGeom prst="ellipse">
                  <a:avLst/>
                </a:prstGeom>
                <a:solidFill>
                  <a:srgbClr val="A2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sp>
              <p:nvSpPr>
                <p:cNvPr id="413" name="Oval 412">
                  <a:extLst>
                    <a:ext uri="{FF2B5EF4-FFF2-40B4-BE49-F238E27FC236}">
                      <a16:creationId xmlns:a16="http://schemas.microsoft.com/office/drawing/2014/main" id="{E625CBEA-3D35-9102-1E7E-1DBDD4290791}"/>
                    </a:ext>
                  </a:extLst>
                </p:cNvPr>
                <p:cNvSpPr/>
                <p:nvPr/>
              </p:nvSpPr>
              <p:spPr>
                <a:xfrm>
                  <a:off x="14022404" y="7621604"/>
                  <a:ext cx="394635" cy="394635"/>
                </a:xfrm>
                <a:prstGeom prst="ellipse">
                  <a:avLst/>
                </a:prstGeom>
                <a:solidFill>
                  <a:srgbClr val="FFC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sp>
              <p:nvSpPr>
                <p:cNvPr id="414" name="Oval 413">
                  <a:extLst>
                    <a:ext uri="{FF2B5EF4-FFF2-40B4-BE49-F238E27FC236}">
                      <a16:creationId xmlns:a16="http://schemas.microsoft.com/office/drawing/2014/main" id="{1B405096-5409-2182-71A9-FFA7F79CDDDB}"/>
                    </a:ext>
                  </a:extLst>
                </p:cNvPr>
                <p:cNvSpPr/>
                <p:nvPr/>
              </p:nvSpPr>
              <p:spPr>
                <a:xfrm>
                  <a:off x="12440686" y="9792171"/>
                  <a:ext cx="394635" cy="394635"/>
                </a:xfrm>
                <a:prstGeom prst="ellipse">
                  <a:avLst/>
                </a:prstGeom>
                <a:solidFill>
                  <a:srgbClr val="FFC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sp>
              <p:nvSpPr>
                <p:cNvPr id="415" name="Oval 414">
                  <a:extLst>
                    <a:ext uri="{FF2B5EF4-FFF2-40B4-BE49-F238E27FC236}">
                      <a16:creationId xmlns:a16="http://schemas.microsoft.com/office/drawing/2014/main" id="{FA1ABB34-6279-0A1D-E578-4D2EF2C6ED40}"/>
                    </a:ext>
                  </a:extLst>
                </p:cNvPr>
                <p:cNvSpPr/>
                <p:nvPr/>
              </p:nvSpPr>
              <p:spPr>
                <a:xfrm>
                  <a:off x="14372120" y="9966960"/>
                  <a:ext cx="394635" cy="394635"/>
                </a:xfrm>
                <a:prstGeom prst="ellipse">
                  <a:avLst/>
                </a:prstGeom>
                <a:solidFill>
                  <a:srgbClr val="A2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cxnSp>
              <p:nvCxnSpPr>
                <p:cNvPr id="416" name="Straight Connector 415">
                  <a:extLst>
                    <a:ext uri="{FF2B5EF4-FFF2-40B4-BE49-F238E27FC236}">
                      <a16:creationId xmlns:a16="http://schemas.microsoft.com/office/drawing/2014/main" id="{0BAB32DC-AD4A-5090-AD28-1E56BD43268A}"/>
                    </a:ext>
                  </a:extLst>
                </p:cNvPr>
                <p:cNvCxnSpPr>
                  <a:cxnSpLocks/>
                  <a:stCxn id="410" idx="7"/>
                  <a:endCxn id="413"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17" name="Straight Connector 416">
                  <a:extLst>
                    <a:ext uri="{FF2B5EF4-FFF2-40B4-BE49-F238E27FC236}">
                      <a16:creationId xmlns:a16="http://schemas.microsoft.com/office/drawing/2014/main" id="{A199EBA8-2C19-E4D0-1003-1C2C80C10430}"/>
                    </a:ext>
                  </a:extLst>
                </p:cNvPr>
                <p:cNvCxnSpPr>
                  <a:cxnSpLocks/>
                  <a:stCxn id="411" idx="5"/>
                  <a:endCxn id="412" idx="1"/>
                </p:cNvCxnSpPr>
                <p:nvPr/>
              </p:nvCxnSpPr>
              <p:spPr>
                <a:xfrm>
                  <a:off x="12684451" y="8439709"/>
                  <a:ext cx="842270" cy="79053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18" name="Straight Connector 417">
                  <a:extLst>
                    <a:ext uri="{FF2B5EF4-FFF2-40B4-BE49-F238E27FC236}">
                      <a16:creationId xmlns:a16="http://schemas.microsoft.com/office/drawing/2014/main" id="{3A551485-8C54-56B2-35EF-BB2E37FD9949}"/>
                    </a:ext>
                  </a:extLst>
                </p:cNvPr>
                <p:cNvCxnSpPr>
                  <a:cxnSpLocks/>
                  <a:stCxn id="411" idx="5"/>
                  <a:endCxn id="414" idx="7"/>
                </p:cNvCxnSpPr>
                <p:nvPr/>
              </p:nvCxnSpPr>
              <p:spPr>
                <a:xfrm>
                  <a:off x="12684451" y="8439709"/>
                  <a:ext cx="93077" cy="1410255"/>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19" name="Straight Connector 418">
                  <a:extLst>
                    <a:ext uri="{FF2B5EF4-FFF2-40B4-BE49-F238E27FC236}">
                      <a16:creationId xmlns:a16="http://schemas.microsoft.com/office/drawing/2014/main" id="{17DE66F0-F6EA-4A7E-4EAE-A9CC00D84AAD}"/>
                    </a:ext>
                  </a:extLst>
                </p:cNvPr>
                <p:cNvCxnSpPr>
                  <a:cxnSpLocks/>
                  <a:stCxn id="415" idx="2"/>
                  <a:endCxn id="414" idx="7"/>
                </p:cNvCxnSpPr>
                <p:nvPr/>
              </p:nvCxnSpPr>
              <p:spPr>
                <a:xfrm flipH="1" flipV="1">
                  <a:off x="12777528" y="9849964"/>
                  <a:ext cx="1594592" cy="314314"/>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20" name="Straight Connector 419">
                  <a:extLst>
                    <a:ext uri="{FF2B5EF4-FFF2-40B4-BE49-F238E27FC236}">
                      <a16:creationId xmlns:a16="http://schemas.microsoft.com/office/drawing/2014/main" id="{C40048FE-5EAA-4A81-5473-67338FC4A062}"/>
                    </a:ext>
                  </a:extLst>
                </p:cNvPr>
                <p:cNvCxnSpPr>
                  <a:cxnSpLocks/>
                  <a:stCxn id="415" idx="0"/>
                  <a:endCxn id="413"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21" name="Straight Connector 420">
                  <a:extLst>
                    <a:ext uri="{FF2B5EF4-FFF2-40B4-BE49-F238E27FC236}">
                      <a16:creationId xmlns:a16="http://schemas.microsoft.com/office/drawing/2014/main" id="{4071143F-D342-7077-4525-C1A354BED89E}"/>
                    </a:ext>
                  </a:extLst>
                </p:cNvPr>
                <p:cNvCxnSpPr>
                  <a:cxnSpLocks/>
                  <a:stCxn id="412" idx="2"/>
                  <a:endCxn id="410" idx="6"/>
                </p:cNvCxnSpPr>
                <p:nvPr/>
              </p:nvCxnSpPr>
              <p:spPr>
                <a:xfrm flipH="1" flipV="1">
                  <a:off x="12118206" y="9129561"/>
                  <a:ext cx="1350721" cy="2402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22" name="Straight Connector 421">
                  <a:extLst>
                    <a:ext uri="{FF2B5EF4-FFF2-40B4-BE49-F238E27FC236}">
                      <a16:creationId xmlns:a16="http://schemas.microsoft.com/office/drawing/2014/main" id="{288F532D-70F0-0F7B-173C-267BF8EE466B}"/>
                    </a:ext>
                  </a:extLst>
                </p:cNvPr>
                <p:cNvCxnSpPr>
                  <a:cxnSpLocks/>
                  <a:stCxn id="415" idx="1"/>
                  <a:endCxn id="412" idx="5"/>
                </p:cNvCxnSpPr>
                <p:nvPr/>
              </p:nvCxnSpPr>
              <p:spPr>
                <a:xfrm flipH="1" flipV="1">
                  <a:off x="13805768" y="9509288"/>
                  <a:ext cx="624145" cy="515465"/>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423" name="Oval 422">
                  <a:extLst>
                    <a:ext uri="{FF2B5EF4-FFF2-40B4-BE49-F238E27FC236}">
                      <a16:creationId xmlns:a16="http://schemas.microsoft.com/office/drawing/2014/main" id="{2F3BBE53-21FF-9508-6EAA-38E763E6FE8C}"/>
                    </a:ext>
                  </a:extLst>
                </p:cNvPr>
                <p:cNvSpPr/>
                <p:nvPr/>
              </p:nvSpPr>
              <p:spPr>
                <a:xfrm>
                  <a:off x="13191758" y="10252533"/>
                  <a:ext cx="394635" cy="394635"/>
                </a:xfrm>
                <a:prstGeom prst="ellipse">
                  <a:avLst/>
                </a:prstGeom>
                <a:solidFill>
                  <a:srgbClr val="A2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cxnSp>
              <p:nvCxnSpPr>
                <p:cNvPr id="424" name="Straight Connector 423">
                  <a:extLst>
                    <a:ext uri="{FF2B5EF4-FFF2-40B4-BE49-F238E27FC236}">
                      <a16:creationId xmlns:a16="http://schemas.microsoft.com/office/drawing/2014/main" id="{9833EDC1-0386-4800-2F96-E0272AACEDAC}"/>
                    </a:ext>
                  </a:extLst>
                </p:cNvPr>
                <p:cNvCxnSpPr>
                  <a:cxnSpLocks/>
                  <a:stCxn id="423" idx="7"/>
                  <a:endCxn id="414" idx="3"/>
                </p:cNvCxnSpPr>
                <p:nvPr/>
              </p:nvCxnSpPr>
              <p:spPr>
                <a:xfrm flipH="1" flipV="1">
                  <a:off x="12498480" y="10129013"/>
                  <a:ext cx="1030119" cy="18131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278" name="TextBox 277">
                <a:extLst>
                  <a:ext uri="{FF2B5EF4-FFF2-40B4-BE49-F238E27FC236}">
                    <a16:creationId xmlns:a16="http://schemas.microsoft.com/office/drawing/2014/main" id="{CD4FC458-A183-DA49-8D04-D7156B7705A0}"/>
                  </a:ext>
                </a:extLst>
              </p:cNvPr>
              <p:cNvSpPr txBox="1"/>
              <p:nvPr/>
            </p:nvSpPr>
            <p:spPr>
              <a:xfrm>
                <a:off x="9826554" y="5562748"/>
                <a:ext cx="878693" cy="275211"/>
              </a:xfrm>
              <a:prstGeom prst="rect">
                <a:avLst/>
              </a:prstGeom>
              <a:noFill/>
            </p:spPr>
            <p:txBody>
              <a:bodyPr wrap="square" rtlCol="0">
                <a:spAutoFit/>
              </a:bodyPr>
              <a:lstStyle/>
              <a:p>
                <a:pPr algn="ctr"/>
                <a:r>
                  <a:rPr lang="en-US" sz="200" dirty="0"/>
                  <a:t>P(x1)</a:t>
                </a:r>
              </a:p>
            </p:txBody>
          </p:sp>
          <p:sp>
            <p:nvSpPr>
              <p:cNvPr id="279" name="TextBox 278">
                <a:extLst>
                  <a:ext uri="{FF2B5EF4-FFF2-40B4-BE49-F238E27FC236}">
                    <a16:creationId xmlns:a16="http://schemas.microsoft.com/office/drawing/2014/main" id="{4C26A981-5E60-E3CA-A79B-730B29A1BA6F}"/>
                  </a:ext>
                </a:extLst>
              </p:cNvPr>
              <p:cNvSpPr txBox="1"/>
              <p:nvPr/>
            </p:nvSpPr>
            <p:spPr>
              <a:xfrm>
                <a:off x="10505823" y="4605154"/>
                <a:ext cx="878693" cy="275211"/>
              </a:xfrm>
              <a:prstGeom prst="rect">
                <a:avLst/>
              </a:prstGeom>
              <a:noFill/>
            </p:spPr>
            <p:txBody>
              <a:bodyPr wrap="square" rtlCol="0">
                <a:spAutoFit/>
              </a:bodyPr>
              <a:lstStyle/>
              <a:p>
                <a:pPr algn="ctr"/>
                <a:r>
                  <a:rPr lang="en-US" sz="200" dirty="0"/>
                  <a:t>P(x2)</a:t>
                </a:r>
              </a:p>
            </p:txBody>
          </p:sp>
          <p:sp>
            <p:nvSpPr>
              <p:cNvPr id="280" name="TextBox 279">
                <a:extLst>
                  <a:ext uri="{FF2B5EF4-FFF2-40B4-BE49-F238E27FC236}">
                    <a16:creationId xmlns:a16="http://schemas.microsoft.com/office/drawing/2014/main" id="{2420E3EC-79C2-BF03-8F11-AD15C3DB8355}"/>
                  </a:ext>
                </a:extLst>
              </p:cNvPr>
              <p:cNvSpPr txBox="1"/>
              <p:nvPr/>
            </p:nvSpPr>
            <p:spPr>
              <a:xfrm>
                <a:off x="12342683" y="3429000"/>
                <a:ext cx="878693" cy="275211"/>
              </a:xfrm>
              <a:prstGeom prst="rect">
                <a:avLst/>
              </a:prstGeom>
              <a:noFill/>
            </p:spPr>
            <p:txBody>
              <a:bodyPr wrap="square" rtlCol="0">
                <a:spAutoFit/>
              </a:bodyPr>
              <a:lstStyle/>
              <a:p>
                <a:pPr algn="ctr"/>
                <a:r>
                  <a:rPr lang="en-US" sz="200" dirty="0"/>
                  <a:t>P(x4)</a:t>
                </a:r>
              </a:p>
            </p:txBody>
          </p:sp>
          <p:sp>
            <p:nvSpPr>
              <p:cNvPr id="281" name="TextBox 280">
                <a:extLst>
                  <a:ext uri="{FF2B5EF4-FFF2-40B4-BE49-F238E27FC236}">
                    <a16:creationId xmlns:a16="http://schemas.microsoft.com/office/drawing/2014/main" id="{61356AEE-1FC6-A477-68A8-0625711CA0D4}"/>
                  </a:ext>
                </a:extLst>
              </p:cNvPr>
              <p:cNvSpPr txBox="1"/>
              <p:nvPr/>
            </p:nvSpPr>
            <p:spPr>
              <a:xfrm>
                <a:off x="12724458" y="6699987"/>
                <a:ext cx="878693" cy="275211"/>
              </a:xfrm>
              <a:prstGeom prst="rect">
                <a:avLst/>
              </a:prstGeom>
              <a:noFill/>
            </p:spPr>
            <p:txBody>
              <a:bodyPr wrap="square" rtlCol="0">
                <a:spAutoFit/>
              </a:bodyPr>
              <a:lstStyle/>
              <a:p>
                <a:pPr algn="ctr"/>
                <a:r>
                  <a:rPr lang="en-US" sz="200" dirty="0"/>
                  <a:t>P(x7)</a:t>
                </a:r>
              </a:p>
            </p:txBody>
          </p:sp>
          <p:sp>
            <p:nvSpPr>
              <p:cNvPr id="282" name="TextBox 281">
                <a:extLst>
                  <a:ext uri="{FF2B5EF4-FFF2-40B4-BE49-F238E27FC236}">
                    <a16:creationId xmlns:a16="http://schemas.microsoft.com/office/drawing/2014/main" id="{94849418-E9BD-AFDF-B073-58E953BB1286}"/>
                  </a:ext>
                </a:extLst>
              </p:cNvPr>
              <p:cNvSpPr txBox="1"/>
              <p:nvPr/>
            </p:nvSpPr>
            <p:spPr>
              <a:xfrm>
                <a:off x="11426539" y="5755652"/>
                <a:ext cx="878693" cy="275211"/>
              </a:xfrm>
              <a:prstGeom prst="rect">
                <a:avLst/>
              </a:prstGeom>
              <a:noFill/>
            </p:spPr>
            <p:txBody>
              <a:bodyPr wrap="square" rtlCol="0">
                <a:spAutoFit/>
              </a:bodyPr>
              <a:lstStyle/>
              <a:p>
                <a:pPr algn="ctr"/>
                <a:r>
                  <a:rPr lang="en-US" sz="200" dirty="0"/>
                  <a:t>P(x3)</a:t>
                </a:r>
              </a:p>
            </p:txBody>
          </p:sp>
          <p:sp>
            <p:nvSpPr>
              <p:cNvPr id="283" name="TextBox 282">
                <a:extLst>
                  <a:ext uri="{FF2B5EF4-FFF2-40B4-BE49-F238E27FC236}">
                    <a16:creationId xmlns:a16="http://schemas.microsoft.com/office/drawing/2014/main" id="{596C51E4-50B0-761A-9B2E-A4C8C3D3A27B}"/>
                  </a:ext>
                </a:extLst>
              </p:cNvPr>
              <p:cNvSpPr txBox="1"/>
              <p:nvPr/>
            </p:nvSpPr>
            <p:spPr>
              <a:xfrm>
                <a:off x="10761309" y="6609028"/>
                <a:ext cx="878693" cy="275211"/>
              </a:xfrm>
              <a:prstGeom prst="rect">
                <a:avLst/>
              </a:prstGeom>
              <a:noFill/>
            </p:spPr>
            <p:txBody>
              <a:bodyPr wrap="square" rtlCol="0">
                <a:spAutoFit/>
              </a:bodyPr>
              <a:lstStyle/>
              <a:p>
                <a:pPr algn="ctr"/>
                <a:r>
                  <a:rPr lang="en-US" sz="200" dirty="0"/>
                  <a:t>P(x6)</a:t>
                </a:r>
              </a:p>
            </p:txBody>
          </p:sp>
          <p:sp>
            <p:nvSpPr>
              <p:cNvPr id="284" name="TextBox 283">
                <a:extLst>
                  <a:ext uri="{FF2B5EF4-FFF2-40B4-BE49-F238E27FC236}">
                    <a16:creationId xmlns:a16="http://schemas.microsoft.com/office/drawing/2014/main" id="{F8745561-D3C3-00DF-443B-103CA043AFA5}"/>
                  </a:ext>
                </a:extLst>
              </p:cNvPr>
              <p:cNvSpPr txBox="1"/>
              <p:nvPr/>
            </p:nvSpPr>
            <p:spPr>
              <a:xfrm>
                <a:off x="10487863" y="5343345"/>
                <a:ext cx="878693" cy="275211"/>
              </a:xfrm>
              <a:prstGeom prst="rect">
                <a:avLst/>
              </a:prstGeom>
              <a:noFill/>
            </p:spPr>
            <p:txBody>
              <a:bodyPr wrap="square" rtlCol="0">
                <a:spAutoFit/>
              </a:bodyPr>
              <a:lstStyle/>
              <a:p>
                <a:pPr algn="ctr"/>
                <a:r>
                  <a:rPr lang="en-US" sz="200" dirty="0"/>
                  <a:t>P(y1)</a:t>
                </a:r>
              </a:p>
            </p:txBody>
          </p:sp>
          <p:sp>
            <p:nvSpPr>
              <p:cNvPr id="285" name="TextBox 284">
                <a:extLst>
                  <a:ext uri="{FF2B5EF4-FFF2-40B4-BE49-F238E27FC236}">
                    <a16:creationId xmlns:a16="http://schemas.microsoft.com/office/drawing/2014/main" id="{AE652AB5-DE64-404E-EFCF-CD64993B1D61}"/>
                  </a:ext>
                </a:extLst>
              </p:cNvPr>
              <p:cNvSpPr txBox="1"/>
              <p:nvPr/>
            </p:nvSpPr>
            <p:spPr>
              <a:xfrm>
                <a:off x="11511668" y="4465587"/>
                <a:ext cx="878693" cy="275211"/>
              </a:xfrm>
              <a:prstGeom prst="rect">
                <a:avLst/>
              </a:prstGeom>
              <a:noFill/>
            </p:spPr>
            <p:txBody>
              <a:bodyPr wrap="square" rtlCol="0">
                <a:spAutoFit/>
              </a:bodyPr>
              <a:lstStyle/>
              <a:p>
                <a:pPr algn="ctr"/>
                <a:r>
                  <a:rPr lang="en-US" sz="200" dirty="0"/>
                  <a:t>P(y2)</a:t>
                </a:r>
              </a:p>
            </p:txBody>
          </p:sp>
          <p:sp>
            <p:nvSpPr>
              <p:cNvPr id="286" name="TextBox 285">
                <a:extLst>
                  <a:ext uri="{FF2B5EF4-FFF2-40B4-BE49-F238E27FC236}">
                    <a16:creationId xmlns:a16="http://schemas.microsoft.com/office/drawing/2014/main" id="{01EB4F74-1774-46E1-371E-E2325659DA76}"/>
                  </a:ext>
                </a:extLst>
              </p:cNvPr>
              <p:cNvSpPr txBox="1"/>
              <p:nvPr/>
            </p:nvSpPr>
            <p:spPr>
              <a:xfrm>
                <a:off x="12737084" y="4869016"/>
                <a:ext cx="878693" cy="275211"/>
              </a:xfrm>
              <a:prstGeom prst="rect">
                <a:avLst/>
              </a:prstGeom>
              <a:noFill/>
            </p:spPr>
            <p:txBody>
              <a:bodyPr wrap="square" rtlCol="0">
                <a:spAutoFit/>
              </a:bodyPr>
              <a:lstStyle/>
              <a:p>
                <a:pPr algn="ctr"/>
                <a:r>
                  <a:rPr lang="en-US" sz="200" dirty="0"/>
                  <a:t>P(y3)</a:t>
                </a:r>
              </a:p>
            </p:txBody>
          </p:sp>
          <p:sp>
            <p:nvSpPr>
              <p:cNvPr id="287" name="TextBox 286">
                <a:extLst>
                  <a:ext uri="{FF2B5EF4-FFF2-40B4-BE49-F238E27FC236}">
                    <a16:creationId xmlns:a16="http://schemas.microsoft.com/office/drawing/2014/main" id="{F1C5FAA3-FC3F-8F0E-61A5-07AE87E54016}"/>
                  </a:ext>
                </a:extLst>
              </p:cNvPr>
              <p:cNvSpPr txBox="1"/>
              <p:nvPr/>
            </p:nvSpPr>
            <p:spPr>
              <a:xfrm>
                <a:off x="11738287" y="6377804"/>
                <a:ext cx="878693" cy="275211"/>
              </a:xfrm>
              <a:prstGeom prst="rect">
                <a:avLst/>
              </a:prstGeom>
              <a:noFill/>
            </p:spPr>
            <p:txBody>
              <a:bodyPr wrap="square" rtlCol="0">
                <a:spAutoFit/>
              </a:bodyPr>
              <a:lstStyle/>
              <a:p>
                <a:pPr algn="ctr"/>
                <a:r>
                  <a:rPr lang="en-US" sz="200" dirty="0"/>
                  <a:t>P(y4)</a:t>
                </a:r>
              </a:p>
            </p:txBody>
          </p:sp>
          <p:sp>
            <p:nvSpPr>
              <p:cNvPr id="288" name="TextBox 287">
                <a:extLst>
                  <a:ext uri="{FF2B5EF4-FFF2-40B4-BE49-F238E27FC236}">
                    <a16:creationId xmlns:a16="http://schemas.microsoft.com/office/drawing/2014/main" id="{CBB1585E-D371-D8FB-86CE-91AD9A1F635B}"/>
                  </a:ext>
                </a:extLst>
              </p:cNvPr>
              <p:cNvSpPr txBox="1"/>
              <p:nvPr/>
            </p:nvSpPr>
            <p:spPr>
              <a:xfrm>
                <a:off x="10279276" y="6443214"/>
                <a:ext cx="878693" cy="275211"/>
              </a:xfrm>
              <a:prstGeom prst="rect">
                <a:avLst/>
              </a:prstGeom>
              <a:noFill/>
            </p:spPr>
            <p:txBody>
              <a:bodyPr wrap="square" rtlCol="0">
                <a:spAutoFit/>
              </a:bodyPr>
              <a:lstStyle/>
              <a:p>
                <a:pPr algn="ctr"/>
                <a:r>
                  <a:rPr lang="en-US" sz="200" dirty="0"/>
                  <a:t>P(y5)</a:t>
                </a:r>
              </a:p>
            </p:txBody>
          </p:sp>
          <p:sp>
            <p:nvSpPr>
              <p:cNvPr id="289" name="TextBox 288">
                <a:extLst>
                  <a:ext uri="{FF2B5EF4-FFF2-40B4-BE49-F238E27FC236}">
                    <a16:creationId xmlns:a16="http://schemas.microsoft.com/office/drawing/2014/main" id="{B39E3D80-3FD7-4727-D2D9-209D16538409}"/>
                  </a:ext>
                </a:extLst>
              </p:cNvPr>
              <p:cNvSpPr txBox="1"/>
              <p:nvPr/>
            </p:nvSpPr>
            <p:spPr>
              <a:xfrm>
                <a:off x="10981539" y="5585063"/>
                <a:ext cx="878693" cy="275211"/>
              </a:xfrm>
              <a:prstGeom prst="rect">
                <a:avLst/>
              </a:prstGeom>
              <a:noFill/>
            </p:spPr>
            <p:txBody>
              <a:bodyPr wrap="square" rtlCol="0">
                <a:spAutoFit/>
              </a:bodyPr>
              <a:lstStyle/>
              <a:p>
                <a:pPr algn="ctr"/>
                <a:r>
                  <a:rPr lang="en-US" sz="200" dirty="0"/>
                  <a:t>P(y6)</a:t>
                </a:r>
              </a:p>
            </p:txBody>
          </p:sp>
          <p:sp>
            <p:nvSpPr>
              <p:cNvPr id="290" name="TextBox 289">
                <a:extLst>
                  <a:ext uri="{FF2B5EF4-FFF2-40B4-BE49-F238E27FC236}">
                    <a16:creationId xmlns:a16="http://schemas.microsoft.com/office/drawing/2014/main" id="{15500801-426A-9608-82AF-F1203F9898D1}"/>
                  </a:ext>
                </a:extLst>
              </p:cNvPr>
              <p:cNvSpPr txBox="1"/>
              <p:nvPr/>
            </p:nvSpPr>
            <p:spPr>
              <a:xfrm>
                <a:off x="11242548" y="4733359"/>
                <a:ext cx="878693" cy="275211"/>
              </a:xfrm>
              <a:prstGeom prst="rect">
                <a:avLst/>
              </a:prstGeom>
              <a:noFill/>
            </p:spPr>
            <p:txBody>
              <a:bodyPr wrap="square" rtlCol="0">
                <a:spAutoFit/>
              </a:bodyPr>
              <a:lstStyle/>
              <a:p>
                <a:pPr algn="ctr"/>
                <a:r>
                  <a:rPr lang="en-US" sz="200" dirty="0"/>
                  <a:t>P(y7)</a:t>
                </a:r>
              </a:p>
            </p:txBody>
          </p:sp>
          <p:sp>
            <p:nvSpPr>
              <p:cNvPr id="291" name="TextBox 290">
                <a:extLst>
                  <a:ext uri="{FF2B5EF4-FFF2-40B4-BE49-F238E27FC236}">
                    <a16:creationId xmlns:a16="http://schemas.microsoft.com/office/drawing/2014/main" id="{31801DA4-9808-D6E4-642D-F86DD3BCD658}"/>
                  </a:ext>
                </a:extLst>
              </p:cNvPr>
              <p:cNvSpPr txBox="1"/>
              <p:nvPr/>
            </p:nvSpPr>
            <p:spPr>
              <a:xfrm>
                <a:off x="12280334" y="5704562"/>
                <a:ext cx="878693" cy="275211"/>
              </a:xfrm>
              <a:prstGeom prst="rect">
                <a:avLst/>
              </a:prstGeom>
              <a:noFill/>
            </p:spPr>
            <p:txBody>
              <a:bodyPr wrap="square" rtlCol="0">
                <a:spAutoFit/>
              </a:bodyPr>
              <a:lstStyle/>
              <a:p>
                <a:pPr algn="ctr"/>
                <a:r>
                  <a:rPr lang="en-US" sz="200" dirty="0"/>
                  <a:t>P(y8)</a:t>
                </a:r>
              </a:p>
            </p:txBody>
          </p:sp>
          <p:cxnSp>
            <p:nvCxnSpPr>
              <p:cNvPr id="292" name="Straight Connector 291">
                <a:extLst>
                  <a:ext uri="{FF2B5EF4-FFF2-40B4-BE49-F238E27FC236}">
                    <a16:creationId xmlns:a16="http://schemas.microsoft.com/office/drawing/2014/main" id="{26BAFE2F-1048-0C4A-8C4C-2683C96DAB45}"/>
                  </a:ext>
                </a:extLst>
              </p:cNvPr>
              <p:cNvCxnSpPr>
                <a:cxnSpLocks/>
                <a:stCxn id="423" idx="4"/>
              </p:cNvCxnSpPr>
              <p:nvPr/>
            </p:nvCxnSpPr>
            <p:spPr>
              <a:xfrm flipH="1" flipV="1">
                <a:off x="11565760" y="6884239"/>
                <a:ext cx="309477" cy="130751"/>
              </a:xfrm>
              <a:prstGeom prst="line">
                <a:avLst/>
              </a:prstGeom>
            </p:spPr>
            <p:style>
              <a:lnRef idx="1">
                <a:schemeClr val="accent3"/>
              </a:lnRef>
              <a:fillRef idx="0">
                <a:schemeClr val="accent3"/>
              </a:fillRef>
              <a:effectRef idx="0">
                <a:schemeClr val="accent3"/>
              </a:effectRef>
              <a:fontRef idx="minor">
                <a:schemeClr val="tx1"/>
              </a:fontRef>
            </p:style>
          </p:cxnSp>
          <p:sp>
            <p:nvSpPr>
              <p:cNvPr id="293" name="Rectangle: Rounded Corners 292">
                <a:extLst>
                  <a:ext uri="{FF2B5EF4-FFF2-40B4-BE49-F238E27FC236}">
                    <a16:creationId xmlns:a16="http://schemas.microsoft.com/office/drawing/2014/main" id="{956387D7-BDF8-538B-5574-70C92958A4B2}"/>
                  </a:ext>
                </a:extLst>
              </p:cNvPr>
              <p:cNvSpPr/>
              <p:nvPr/>
            </p:nvSpPr>
            <p:spPr>
              <a:xfrm>
                <a:off x="10985418" y="662792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294" name="Rectangle: Rounded Corners 293">
                <a:extLst>
                  <a:ext uri="{FF2B5EF4-FFF2-40B4-BE49-F238E27FC236}">
                    <a16:creationId xmlns:a16="http://schemas.microsoft.com/office/drawing/2014/main" id="{BB8B9745-182B-96B4-51D1-D3FA04DB9CA9}"/>
                  </a:ext>
                </a:extLst>
              </p:cNvPr>
              <p:cNvSpPr/>
              <p:nvPr/>
            </p:nvSpPr>
            <p:spPr>
              <a:xfrm>
                <a:off x="10511551" y="6432425"/>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295" name="Rectangle: Rounded Corners 294">
                <a:extLst>
                  <a:ext uri="{FF2B5EF4-FFF2-40B4-BE49-F238E27FC236}">
                    <a16:creationId xmlns:a16="http://schemas.microsoft.com/office/drawing/2014/main" id="{7B73756E-66AA-AC05-B4D9-EFA294BD3F7A}"/>
                  </a:ext>
                </a:extLst>
              </p:cNvPr>
              <p:cNvSpPr/>
              <p:nvPr/>
            </p:nvSpPr>
            <p:spPr>
              <a:xfrm>
                <a:off x="10085723" y="560370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296" name="Rectangle: Rounded Corners 295">
                <a:extLst>
                  <a:ext uri="{FF2B5EF4-FFF2-40B4-BE49-F238E27FC236}">
                    <a16:creationId xmlns:a16="http://schemas.microsoft.com/office/drawing/2014/main" id="{2C7817F3-C9BA-8EE1-8B22-B48C928BCE80}"/>
                  </a:ext>
                </a:extLst>
              </p:cNvPr>
              <p:cNvSpPr/>
              <p:nvPr/>
            </p:nvSpPr>
            <p:spPr>
              <a:xfrm>
                <a:off x="10727372" y="5409287"/>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297" name="Rectangle: Rounded Corners 296">
                <a:extLst>
                  <a:ext uri="{FF2B5EF4-FFF2-40B4-BE49-F238E27FC236}">
                    <a16:creationId xmlns:a16="http://schemas.microsoft.com/office/drawing/2014/main" id="{688FE70D-E2A6-A36E-3F44-1C67AD248CEC}"/>
                  </a:ext>
                </a:extLst>
              </p:cNvPr>
              <p:cNvSpPr/>
              <p:nvPr/>
            </p:nvSpPr>
            <p:spPr>
              <a:xfrm>
                <a:off x="10738532" y="467313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298" name="Rectangle: Rounded Corners 297">
                <a:extLst>
                  <a:ext uri="{FF2B5EF4-FFF2-40B4-BE49-F238E27FC236}">
                    <a16:creationId xmlns:a16="http://schemas.microsoft.com/office/drawing/2014/main" id="{62F2510C-C779-F370-1C2D-A2F688E9E7E5}"/>
                  </a:ext>
                </a:extLst>
              </p:cNvPr>
              <p:cNvSpPr/>
              <p:nvPr/>
            </p:nvSpPr>
            <p:spPr>
              <a:xfrm>
                <a:off x="11473739" y="473277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299" name="Rectangle: Rounded Corners 298">
                <a:extLst>
                  <a:ext uri="{FF2B5EF4-FFF2-40B4-BE49-F238E27FC236}">
                    <a16:creationId xmlns:a16="http://schemas.microsoft.com/office/drawing/2014/main" id="{496DCC35-BB00-49CD-EF05-E321858DE3B1}"/>
                  </a:ext>
                </a:extLst>
              </p:cNvPr>
              <p:cNvSpPr/>
              <p:nvPr/>
            </p:nvSpPr>
            <p:spPr>
              <a:xfrm>
                <a:off x="11748089" y="44455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00" name="Rectangle: Rounded Corners 299">
                <a:extLst>
                  <a:ext uri="{FF2B5EF4-FFF2-40B4-BE49-F238E27FC236}">
                    <a16:creationId xmlns:a16="http://schemas.microsoft.com/office/drawing/2014/main" id="{0C3F8309-DFAF-0462-130A-08362ED378BC}"/>
                  </a:ext>
                </a:extLst>
              </p:cNvPr>
              <p:cNvSpPr/>
              <p:nvPr/>
            </p:nvSpPr>
            <p:spPr>
              <a:xfrm>
                <a:off x="11248722" y="5580108"/>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01" name="Rectangle: Rounded Corners 300">
                <a:extLst>
                  <a:ext uri="{FF2B5EF4-FFF2-40B4-BE49-F238E27FC236}">
                    <a16:creationId xmlns:a16="http://schemas.microsoft.com/office/drawing/2014/main" id="{B4DCF0B7-D33F-0522-C272-5D48EDDED169}"/>
                  </a:ext>
                </a:extLst>
              </p:cNvPr>
              <p:cNvSpPr/>
              <p:nvPr/>
            </p:nvSpPr>
            <p:spPr>
              <a:xfrm>
                <a:off x="11667469" y="5741743"/>
                <a:ext cx="401230" cy="307778"/>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02" name="Rectangle: Rounded Corners 301">
                <a:extLst>
                  <a:ext uri="{FF2B5EF4-FFF2-40B4-BE49-F238E27FC236}">
                    <a16:creationId xmlns:a16="http://schemas.microsoft.com/office/drawing/2014/main" id="{B6DDD2E0-0EB6-8714-92CB-A62F9AB3A59A}"/>
                  </a:ext>
                </a:extLst>
              </p:cNvPr>
              <p:cNvSpPr/>
              <p:nvPr/>
            </p:nvSpPr>
            <p:spPr>
              <a:xfrm>
                <a:off x="11981614" y="6432115"/>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03" name="Rectangle: Rounded Corners 302">
                <a:extLst>
                  <a:ext uri="{FF2B5EF4-FFF2-40B4-BE49-F238E27FC236}">
                    <a16:creationId xmlns:a16="http://schemas.microsoft.com/office/drawing/2014/main" id="{4D79EA8E-D546-644A-2834-1014951260EA}"/>
                  </a:ext>
                </a:extLst>
              </p:cNvPr>
              <p:cNvSpPr/>
              <p:nvPr/>
            </p:nvSpPr>
            <p:spPr>
              <a:xfrm>
                <a:off x="12496796" y="57339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04" name="Rectangle: Rounded Corners 303">
                <a:extLst>
                  <a:ext uri="{FF2B5EF4-FFF2-40B4-BE49-F238E27FC236}">
                    <a16:creationId xmlns:a16="http://schemas.microsoft.com/office/drawing/2014/main" id="{90E1FBA5-AC8B-A59F-B1C2-8DE0EE19FF61}"/>
                  </a:ext>
                </a:extLst>
              </p:cNvPr>
              <p:cNvSpPr/>
              <p:nvPr/>
            </p:nvSpPr>
            <p:spPr>
              <a:xfrm>
                <a:off x="12958411" y="6738127"/>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05" name="Rectangle: Rounded Corners 304">
                <a:extLst>
                  <a:ext uri="{FF2B5EF4-FFF2-40B4-BE49-F238E27FC236}">
                    <a16:creationId xmlns:a16="http://schemas.microsoft.com/office/drawing/2014/main" id="{7FD60E16-FBA9-12B8-40C0-EA317526C85D}"/>
                  </a:ext>
                </a:extLst>
              </p:cNvPr>
              <p:cNvSpPr/>
              <p:nvPr/>
            </p:nvSpPr>
            <p:spPr>
              <a:xfrm>
                <a:off x="12972917" y="490891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06" name="Rectangle: Rounded Corners 305">
                <a:extLst>
                  <a:ext uri="{FF2B5EF4-FFF2-40B4-BE49-F238E27FC236}">
                    <a16:creationId xmlns:a16="http://schemas.microsoft.com/office/drawing/2014/main" id="{9DB064DE-BBE6-71CC-709A-75ED18F9FABA}"/>
                  </a:ext>
                </a:extLst>
              </p:cNvPr>
              <p:cNvSpPr/>
              <p:nvPr/>
            </p:nvSpPr>
            <p:spPr>
              <a:xfrm>
                <a:off x="12571687" y="344814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cxnSp>
            <p:nvCxnSpPr>
              <p:cNvPr id="307" name="Straight Connector 306">
                <a:extLst>
                  <a:ext uri="{FF2B5EF4-FFF2-40B4-BE49-F238E27FC236}">
                    <a16:creationId xmlns:a16="http://schemas.microsoft.com/office/drawing/2014/main" id="{03F16746-1D73-DE2C-1FDE-6345C97FF5D1}"/>
                  </a:ext>
                </a:extLst>
              </p:cNvPr>
              <p:cNvCxnSpPr>
                <a:stCxn id="293" idx="0"/>
                <a:endCxn id="414" idx="4"/>
              </p:cNvCxnSpPr>
              <p:nvPr/>
            </p:nvCxnSpPr>
            <p:spPr>
              <a:xfrm flipH="1" flipV="1">
                <a:off x="11055314" y="6515409"/>
                <a:ext cx="130719" cy="11252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8" name="Straight Connector 307">
                <a:extLst>
                  <a:ext uri="{FF2B5EF4-FFF2-40B4-BE49-F238E27FC236}">
                    <a16:creationId xmlns:a16="http://schemas.microsoft.com/office/drawing/2014/main" id="{A24BCA19-957B-4666-E7FC-A011EC8F9490}"/>
                  </a:ext>
                </a:extLst>
              </p:cNvPr>
              <p:cNvCxnSpPr>
                <a:stCxn id="288" idx="2"/>
                <a:endCxn id="283" idx="1"/>
              </p:cNvCxnSpPr>
              <p:nvPr/>
            </p:nvCxnSpPr>
            <p:spPr>
              <a:xfrm>
                <a:off x="10718622" y="6718425"/>
                <a:ext cx="42686" cy="28209"/>
              </a:xfrm>
              <a:prstGeom prst="line">
                <a:avLst/>
              </a:prstGeom>
            </p:spPr>
            <p:style>
              <a:lnRef idx="1">
                <a:schemeClr val="accent3"/>
              </a:lnRef>
              <a:fillRef idx="0">
                <a:schemeClr val="accent3"/>
              </a:fillRef>
              <a:effectRef idx="0">
                <a:schemeClr val="accent3"/>
              </a:effectRef>
              <a:fontRef idx="minor">
                <a:schemeClr val="tx1"/>
              </a:fontRef>
            </p:style>
          </p:cxnSp>
          <p:cxnSp>
            <p:nvCxnSpPr>
              <p:cNvPr id="309" name="Straight Connector 308">
                <a:extLst>
                  <a:ext uri="{FF2B5EF4-FFF2-40B4-BE49-F238E27FC236}">
                    <a16:creationId xmlns:a16="http://schemas.microsoft.com/office/drawing/2014/main" id="{B352197C-3CD3-682E-B787-C4E842896A74}"/>
                  </a:ext>
                </a:extLst>
              </p:cNvPr>
              <p:cNvCxnSpPr>
                <a:cxnSpLocks/>
                <a:stCxn id="300" idx="1"/>
              </p:cNvCxnSpPr>
              <p:nvPr/>
            </p:nvCxnSpPr>
            <p:spPr>
              <a:xfrm>
                <a:off x="11248722" y="5733997"/>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310" name="Straight Connector 309">
                <a:extLst>
                  <a:ext uri="{FF2B5EF4-FFF2-40B4-BE49-F238E27FC236}">
                    <a16:creationId xmlns:a16="http://schemas.microsoft.com/office/drawing/2014/main" id="{00CD27F2-FBE7-94EE-BA19-9596C095B3D9}"/>
                  </a:ext>
                </a:extLst>
              </p:cNvPr>
              <p:cNvCxnSpPr>
                <a:cxnSpLocks/>
                <a:stCxn id="412" idx="4"/>
                <a:endCxn id="301" idx="0"/>
              </p:cNvCxnSpPr>
              <p:nvPr/>
            </p:nvCxnSpPr>
            <p:spPr>
              <a:xfrm flipH="1" flipV="1">
                <a:off x="11868085" y="5741743"/>
                <a:ext cx="309729" cy="10114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1" name="Straight Connector 310">
                <a:extLst>
                  <a:ext uri="{FF2B5EF4-FFF2-40B4-BE49-F238E27FC236}">
                    <a16:creationId xmlns:a16="http://schemas.microsoft.com/office/drawing/2014/main" id="{CEE4C754-0903-E07C-9DCC-F30B418C1181}"/>
                  </a:ext>
                </a:extLst>
              </p:cNvPr>
              <p:cNvCxnSpPr>
                <a:cxnSpLocks/>
                <a:endCxn id="303" idx="2"/>
              </p:cNvCxnSpPr>
              <p:nvPr/>
            </p:nvCxnSpPr>
            <p:spPr>
              <a:xfrm flipH="1" flipV="1">
                <a:off x="12697411" y="6041773"/>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312" name="Straight Connector 311">
                <a:extLst>
                  <a:ext uri="{FF2B5EF4-FFF2-40B4-BE49-F238E27FC236}">
                    <a16:creationId xmlns:a16="http://schemas.microsoft.com/office/drawing/2014/main" id="{74D42127-D220-7F6F-611D-B78806FD063C}"/>
                  </a:ext>
                </a:extLst>
              </p:cNvPr>
              <p:cNvCxnSpPr>
                <a:cxnSpLocks/>
                <a:stCxn id="415" idx="3"/>
                <a:endCxn id="304" idx="0"/>
              </p:cNvCxnSpPr>
              <p:nvPr/>
            </p:nvCxnSpPr>
            <p:spPr>
              <a:xfrm>
                <a:off x="13011489" y="6642374"/>
                <a:ext cx="147537" cy="95753"/>
              </a:xfrm>
              <a:prstGeom prst="line">
                <a:avLst/>
              </a:prstGeom>
            </p:spPr>
            <p:style>
              <a:lnRef idx="1">
                <a:schemeClr val="accent3"/>
              </a:lnRef>
              <a:fillRef idx="0">
                <a:schemeClr val="accent3"/>
              </a:fillRef>
              <a:effectRef idx="0">
                <a:schemeClr val="accent3"/>
              </a:effectRef>
              <a:fontRef idx="minor">
                <a:schemeClr val="tx1"/>
              </a:fontRef>
            </p:style>
          </p:cxnSp>
          <p:cxnSp>
            <p:nvCxnSpPr>
              <p:cNvPr id="313" name="Straight Connector 312">
                <a:extLst>
                  <a:ext uri="{FF2B5EF4-FFF2-40B4-BE49-F238E27FC236}">
                    <a16:creationId xmlns:a16="http://schemas.microsoft.com/office/drawing/2014/main" id="{3A4B8A5E-AACA-0F97-8A4C-4C96DB439387}"/>
                  </a:ext>
                </a:extLst>
              </p:cNvPr>
              <p:cNvCxnSpPr>
                <a:cxnSpLocks/>
                <a:stCxn id="287" idx="0"/>
                <a:endCxn id="302" idx="0"/>
              </p:cNvCxnSpPr>
              <p:nvPr/>
            </p:nvCxnSpPr>
            <p:spPr>
              <a:xfrm>
                <a:off x="12177634" y="6377804"/>
                <a:ext cx="4596" cy="54311"/>
              </a:xfrm>
              <a:prstGeom prst="line">
                <a:avLst/>
              </a:prstGeom>
            </p:spPr>
            <p:style>
              <a:lnRef idx="1">
                <a:schemeClr val="accent3"/>
              </a:lnRef>
              <a:fillRef idx="0">
                <a:schemeClr val="accent3"/>
              </a:fillRef>
              <a:effectRef idx="0">
                <a:schemeClr val="accent3"/>
              </a:effectRef>
              <a:fontRef idx="minor">
                <a:schemeClr val="tx1"/>
              </a:fontRef>
            </p:style>
          </p:cxnSp>
          <p:cxnSp>
            <p:nvCxnSpPr>
              <p:cNvPr id="314" name="Straight Connector 313">
                <a:extLst>
                  <a:ext uri="{FF2B5EF4-FFF2-40B4-BE49-F238E27FC236}">
                    <a16:creationId xmlns:a16="http://schemas.microsoft.com/office/drawing/2014/main" id="{8BFF57C0-200E-EB95-A37E-45306B27C400}"/>
                  </a:ext>
                </a:extLst>
              </p:cNvPr>
              <p:cNvCxnSpPr>
                <a:cxnSpLocks/>
                <a:stCxn id="278" idx="0"/>
                <a:endCxn id="295" idx="0"/>
              </p:cNvCxnSpPr>
              <p:nvPr/>
            </p:nvCxnSpPr>
            <p:spPr>
              <a:xfrm>
                <a:off x="10265901" y="5562748"/>
                <a:ext cx="20439"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315" name="Straight Connector 314">
                <a:extLst>
                  <a:ext uri="{FF2B5EF4-FFF2-40B4-BE49-F238E27FC236}">
                    <a16:creationId xmlns:a16="http://schemas.microsoft.com/office/drawing/2014/main" id="{F33D7591-D955-4867-B54D-8C3F8ACAFF3E}"/>
                  </a:ext>
                </a:extLst>
              </p:cNvPr>
              <p:cNvCxnSpPr>
                <a:cxnSpLocks/>
              </p:cNvCxnSpPr>
              <p:nvPr/>
            </p:nvCxnSpPr>
            <p:spPr>
              <a:xfrm>
                <a:off x="10879851" y="4871648"/>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316" name="Straight Connector 315">
                <a:extLst>
                  <a:ext uri="{FF2B5EF4-FFF2-40B4-BE49-F238E27FC236}">
                    <a16:creationId xmlns:a16="http://schemas.microsoft.com/office/drawing/2014/main" id="{E36B7B80-D245-13F5-26BE-0FB67303E0A0}"/>
                  </a:ext>
                </a:extLst>
              </p:cNvPr>
              <p:cNvCxnSpPr>
                <a:cxnSpLocks/>
              </p:cNvCxnSpPr>
              <p:nvPr/>
            </p:nvCxnSpPr>
            <p:spPr>
              <a:xfrm>
                <a:off x="10897474" y="5226537"/>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317" name="Straight Connector 316">
                <a:extLst>
                  <a:ext uri="{FF2B5EF4-FFF2-40B4-BE49-F238E27FC236}">
                    <a16:creationId xmlns:a16="http://schemas.microsoft.com/office/drawing/2014/main" id="{5EE5706C-8D81-7489-0590-2E41A6804FF1}"/>
                  </a:ext>
                </a:extLst>
              </p:cNvPr>
              <p:cNvCxnSpPr>
                <a:cxnSpLocks/>
              </p:cNvCxnSpPr>
              <p:nvPr/>
            </p:nvCxnSpPr>
            <p:spPr>
              <a:xfrm>
                <a:off x="11659179" y="4908910"/>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318" name="Straight Connector 317">
                <a:extLst>
                  <a:ext uri="{FF2B5EF4-FFF2-40B4-BE49-F238E27FC236}">
                    <a16:creationId xmlns:a16="http://schemas.microsoft.com/office/drawing/2014/main" id="{15DA59E8-D6C4-185A-8F48-7942FD63CB45}"/>
                  </a:ext>
                </a:extLst>
              </p:cNvPr>
              <p:cNvCxnSpPr>
                <a:cxnSpLocks/>
              </p:cNvCxnSpPr>
              <p:nvPr/>
            </p:nvCxnSpPr>
            <p:spPr>
              <a:xfrm>
                <a:off x="11922649" y="4349737"/>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319" name="Straight Connector 318">
                <a:extLst>
                  <a:ext uri="{FF2B5EF4-FFF2-40B4-BE49-F238E27FC236}">
                    <a16:creationId xmlns:a16="http://schemas.microsoft.com/office/drawing/2014/main" id="{DBEF2B3F-ACE4-B671-47B6-7BA503F7A8A4}"/>
                  </a:ext>
                </a:extLst>
              </p:cNvPr>
              <p:cNvCxnSpPr>
                <a:cxnSpLocks/>
              </p:cNvCxnSpPr>
              <p:nvPr/>
            </p:nvCxnSpPr>
            <p:spPr>
              <a:xfrm>
                <a:off x="12974882" y="493036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320" name="Straight Connector 319">
                <a:extLst>
                  <a:ext uri="{FF2B5EF4-FFF2-40B4-BE49-F238E27FC236}">
                    <a16:creationId xmlns:a16="http://schemas.microsoft.com/office/drawing/2014/main" id="{BFEF91DA-9B3D-0229-0999-4F42D6B5A483}"/>
                  </a:ext>
                </a:extLst>
              </p:cNvPr>
              <p:cNvCxnSpPr>
                <a:cxnSpLocks/>
              </p:cNvCxnSpPr>
              <p:nvPr/>
            </p:nvCxnSpPr>
            <p:spPr>
              <a:xfrm>
                <a:off x="12767011" y="3655362"/>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321" name="Group 320">
                <a:extLst>
                  <a:ext uri="{FF2B5EF4-FFF2-40B4-BE49-F238E27FC236}">
                    <a16:creationId xmlns:a16="http://schemas.microsoft.com/office/drawing/2014/main" id="{1F01CA91-7FEE-64F3-F2AA-817E017FED8B}"/>
                  </a:ext>
                </a:extLst>
              </p:cNvPr>
              <p:cNvGrpSpPr/>
              <p:nvPr/>
            </p:nvGrpSpPr>
            <p:grpSpPr>
              <a:xfrm>
                <a:off x="10198490" y="4738924"/>
                <a:ext cx="96792" cy="337133"/>
                <a:chOff x="16706003" y="7300768"/>
                <a:chExt cx="96792" cy="337133"/>
              </a:xfrm>
            </p:grpSpPr>
            <p:sp>
              <p:nvSpPr>
                <p:cNvPr id="406" name="Rectangle 405">
                  <a:extLst>
                    <a:ext uri="{FF2B5EF4-FFF2-40B4-BE49-F238E27FC236}">
                      <a16:creationId xmlns:a16="http://schemas.microsoft.com/office/drawing/2014/main" id="{A5E48273-042E-7E48-4257-8D0DF06926E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07" name="Rectangle 406">
                  <a:extLst>
                    <a:ext uri="{FF2B5EF4-FFF2-40B4-BE49-F238E27FC236}">
                      <a16:creationId xmlns:a16="http://schemas.microsoft.com/office/drawing/2014/main" id="{E4B85A2D-5E58-6745-7E9B-C549B3BB2F2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08" name="Rectangle 407">
                  <a:extLst>
                    <a:ext uri="{FF2B5EF4-FFF2-40B4-BE49-F238E27FC236}">
                      <a16:creationId xmlns:a16="http://schemas.microsoft.com/office/drawing/2014/main" id="{73C96971-83BB-4B9A-482D-2E375250139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09" name="Rectangle 408">
                  <a:extLst>
                    <a:ext uri="{FF2B5EF4-FFF2-40B4-BE49-F238E27FC236}">
                      <a16:creationId xmlns:a16="http://schemas.microsoft.com/office/drawing/2014/main" id="{2EA02912-C048-2C34-C392-155646185ED3}"/>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22" name="Group 321">
                <a:extLst>
                  <a:ext uri="{FF2B5EF4-FFF2-40B4-BE49-F238E27FC236}">
                    <a16:creationId xmlns:a16="http://schemas.microsoft.com/office/drawing/2014/main" id="{A566E311-8977-A11F-FF49-AEB3199467ED}"/>
                  </a:ext>
                </a:extLst>
              </p:cNvPr>
              <p:cNvGrpSpPr/>
              <p:nvPr/>
            </p:nvGrpSpPr>
            <p:grpSpPr>
              <a:xfrm>
                <a:off x="10594248" y="4704101"/>
                <a:ext cx="96792" cy="337133"/>
                <a:chOff x="16706003" y="7300768"/>
                <a:chExt cx="96792" cy="337133"/>
              </a:xfrm>
            </p:grpSpPr>
            <p:sp>
              <p:nvSpPr>
                <p:cNvPr id="402" name="Rectangle 401">
                  <a:extLst>
                    <a:ext uri="{FF2B5EF4-FFF2-40B4-BE49-F238E27FC236}">
                      <a16:creationId xmlns:a16="http://schemas.microsoft.com/office/drawing/2014/main" id="{19CCA559-6ECE-D9E1-4433-95F84908EBC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03" name="Rectangle 402">
                  <a:extLst>
                    <a:ext uri="{FF2B5EF4-FFF2-40B4-BE49-F238E27FC236}">
                      <a16:creationId xmlns:a16="http://schemas.microsoft.com/office/drawing/2014/main" id="{ABD5B3F0-486F-D7F7-888C-BF8A63415553}"/>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04" name="Rectangle 403">
                  <a:extLst>
                    <a:ext uri="{FF2B5EF4-FFF2-40B4-BE49-F238E27FC236}">
                      <a16:creationId xmlns:a16="http://schemas.microsoft.com/office/drawing/2014/main" id="{72782B49-16B5-3820-EF18-7A15F162BB62}"/>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05" name="Rectangle 404">
                  <a:extLst>
                    <a:ext uri="{FF2B5EF4-FFF2-40B4-BE49-F238E27FC236}">
                      <a16:creationId xmlns:a16="http://schemas.microsoft.com/office/drawing/2014/main" id="{041EEAD2-BD79-6FC8-CB23-11EB43DA516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23" name="Group 322">
                <a:extLst>
                  <a:ext uri="{FF2B5EF4-FFF2-40B4-BE49-F238E27FC236}">
                    <a16:creationId xmlns:a16="http://schemas.microsoft.com/office/drawing/2014/main" id="{D9C9DF4D-26B2-A6A1-257D-9EB48FE0095F}"/>
                  </a:ext>
                </a:extLst>
              </p:cNvPr>
              <p:cNvGrpSpPr/>
              <p:nvPr/>
            </p:nvGrpSpPr>
            <p:grpSpPr>
              <a:xfrm>
                <a:off x="10843500" y="3881088"/>
                <a:ext cx="96792" cy="337133"/>
                <a:chOff x="16706003" y="7300768"/>
                <a:chExt cx="96792" cy="337133"/>
              </a:xfrm>
            </p:grpSpPr>
            <p:sp>
              <p:nvSpPr>
                <p:cNvPr id="398" name="Rectangle 397">
                  <a:extLst>
                    <a:ext uri="{FF2B5EF4-FFF2-40B4-BE49-F238E27FC236}">
                      <a16:creationId xmlns:a16="http://schemas.microsoft.com/office/drawing/2014/main" id="{843802C9-9949-BCDB-FFF3-7BDD7782562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99" name="Rectangle 398">
                  <a:extLst>
                    <a:ext uri="{FF2B5EF4-FFF2-40B4-BE49-F238E27FC236}">
                      <a16:creationId xmlns:a16="http://schemas.microsoft.com/office/drawing/2014/main" id="{EC26EBE1-F344-9CDF-102D-E308D3D2A235}"/>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00" name="Rectangle 399">
                  <a:extLst>
                    <a:ext uri="{FF2B5EF4-FFF2-40B4-BE49-F238E27FC236}">
                      <a16:creationId xmlns:a16="http://schemas.microsoft.com/office/drawing/2014/main" id="{69A6C4FD-F967-425D-EC61-50DF614B208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01" name="Rectangle 400">
                  <a:extLst>
                    <a:ext uri="{FF2B5EF4-FFF2-40B4-BE49-F238E27FC236}">
                      <a16:creationId xmlns:a16="http://schemas.microsoft.com/office/drawing/2014/main" id="{3B9A3F00-3B3F-2B06-0D57-2EDEF95CF60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24" name="Group 323">
                <a:extLst>
                  <a:ext uri="{FF2B5EF4-FFF2-40B4-BE49-F238E27FC236}">
                    <a16:creationId xmlns:a16="http://schemas.microsoft.com/office/drawing/2014/main" id="{5AD6675B-5A67-4708-AA13-90BAB64518A8}"/>
                  </a:ext>
                </a:extLst>
              </p:cNvPr>
              <p:cNvGrpSpPr/>
              <p:nvPr/>
            </p:nvGrpSpPr>
            <p:grpSpPr>
              <a:xfrm>
                <a:off x="12179795" y="4393887"/>
                <a:ext cx="96792" cy="337133"/>
                <a:chOff x="16706003" y="7300768"/>
                <a:chExt cx="96792" cy="337133"/>
              </a:xfrm>
            </p:grpSpPr>
            <p:sp>
              <p:nvSpPr>
                <p:cNvPr id="394" name="Rectangle 393">
                  <a:extLst>
                    <a:ext uri="{FF2B5EF4-FFF2-40B4-BE49-F238E27FC236}">
                      <a16:creationId xmlns:a16="http://schemas.microsoft.com/office/drawing/2014/main" id="{BF0CBB20-D109-3C35-292C-82DAB199600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95" name="Rectangle 394">
                  <a:extLst>
                    <a:ext uri="{FF2B5EF4-FFF2-40B4-BE49-F238E27FC236}">
                      <a16:creationId xmlns:a16="http://schemas.microsoft.com/office/drawing/2014/main" id="{BA3187FE-70C0-DD24-841F-24B8E25E9198}"/>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96" name="Rectangle 395">
                  <a:extLst>
                    <a:ext uri="{FF2B5EF4-FFF2-40B4-BE49-F238E27FC236}">
                      <a16:creationId xmlns:a16="http://schemas.microsoft.com/office/drawing/2014/main" id="{B65C8F8A-878D-381B-17F5-F9055C41D9EE}"/>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97" name="Rectangle 396">
                  <a:extLst>
                    <a:ext uri="{FF2B5EF4-FFF2-40B4-BE49-F238E27FC236}">
                      <a16:creationId xmlns:a16="http://schemas.microsoft.com/office/drawing/2014/main" id="{67853E5B-1294-9D51-14CD-11002F485A87}"/>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25" name="Group 324">
                <a:extLst>
                  <a:ext uri="{FF2B5EF4-FFF2-40B4-BE49-F238E27FC236}">
                    <a16:creationId xmlns:a16="http://schemas.microsoft.com/office/drawing/2014/main" id="{1D766277-5A87-BA70-FAF5-FE42B3401CFD}"/>
                  </a:ext>
                </a:extLst>
              </p:cNvPr>
              <p:cNvGrpSpPr/>
              <p:nvPr/>
            </p:nvGrpSpPr>
            <p:grpSpPr>
              <a:xfrm>
                <a:off x="13042736" y="3803655"/>
                <a:ext cx="96792" cy="337133"/>
                <a:chOff x="16706003" y="7300768"/>
                <a:chExt cx="96792" cy="337133"/>
              </a:xfrm>
            </p:grpSpPr>
            <p:sp>
              <p:nvSpPr>
                <p:cNvPr id="390" name="Rectangle 389">
                  <a:extLst>
                    <a:ext uri="{FF2B5EF4-FFF2-40B4-BE49-F238E27FC236}">
                      <a16:creationId xmlns:a16="http://schemas.microsoft.com/office/drawing/2014/main" id="{196284A9-CAF7-70AF-A67C-FC9038564ED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91" name="Rectangle 390">
                  <a:extLst>
                    <a:ext uri="{FF2B5EF4-FFF2-40B4-BE49-F238E27FC236}">
                      <a16:creationId xmlns:a16="http://schemas.microsoft.com/office/drawing/2014/main" id="{9189E405-5660-1A62-55C7-00D951A605C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92" name="Rectangle 391">
                  <a:extLst>
                    <a:ext uri="{FF2B5EF4-FFF2-40B4-BE49-F238E27FC236}">
                      <a16:creationId xmlns:a16="http://schemas.microsoft.com/office/drawing/2014/main" id="{081C2D39-C56E-2630-A564-68B76A18B7C6}"/>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93" name="Rectangle 392">
                  <a:extLst>
                    <a:ext uri="{FF2B5EF4-FFF2-40B4-BE49-F238E27FC236}">
                      <a16:creationId xmlns:a16="http://schemas.microsoft.com/office/drawing/2014/main" id="{5A0AA507-6B9A-53BF-BF2D-F7C810ED15C3}"/>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26" name="Group 325">
                <a:extLst>
                  <a:ext uri="{FF2B5EF4-FFF2-40B4-BE49-F238E27FC236}">
                    <a16:creationId xmlns:a16="http://schemas.microsoft.com/office/drawing/2014/main" id="{5A90A108-024D-FB70-D3A9-CD4C2186B3D3}"/>
                  </a:ext>
                </a:extLst>
              </p:cNvPr>
              <p:cNvGrpSpPr/>
              <p:nvPr/>
            </p:nvGrpSpPr>
            <p:grpSpPr>
              <a:xfrm>
                <a:off x="12337129" y="5125647"/>
                <a:ext cx="96792" cy="337133"/>
                <a:chOff x="16706003" y="7300768"/>
                <a:chExt cx="96792" cy="337133"/>
              </a:xfrm>
            </p:grpSpPr>
            <p:sp>
              <p:nvSpPr>
                <p:cNvPr id="386" name="Rectangle 385">
                  <a:extLst>
                    <a:ext uri="{FF2B5EF4-FFF2-40B4-BE49-F238E27FC236}">
                      <a16:creationId xmlns:a16="http://schemas.microsoft.com/office/drawing/2014/main" id="{1860FFCB-E1C7-A9FD-FF91-6724DC848DF7}"/>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87" name="Rectangle 386">
                  <a:extLst>
                    <a:ext uri="{FF2B5EF4-FFF2-40B4-BE49-F238E27FC236}">
                      <a16:creationId xmlns:a16="http://schemas.microsoft.com/office/drawing/2014/main" id="{9635648F-2DA4-C2A5-77FA-632EBDCF8B0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88" name="Rectangle 387">
                  <a:extLst>
                    <a:ext uri="{FF2B5EF4-FFF2-40B4-BE49-F238E27FC236}">
                      <a16:creationId xmlns:a16="http://schemas.microsoft.com/office/drawing/2014/main" id="{A6F6D647-4359-D164-7C5B-B5E35E2598FE}"/>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89" name="Rectangle 388">
                  <a:extLst>
                    <a:ext uri="{FF2B5EF4-FFF2-40B4-BE49-F238E27FC236}">
                      <a16:creationId xmlns:a16="http://schemas.microsoft.com/office/drawing/2014/main" id="{86507B5E-A414-5CC3-1D11-F024EBD4979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27" name="Group 326">
                <a:extLst>
                  <a:ext uri="{FF2B5EF4-FFF2-40B4-BE49-F238E27FC236}">
                    <a16:creationId xmlns:a16="http://schemas.microsoft.com/office/drawing/2014/main" id="{FAC76E80-021F-FC35-BEF4-FDE11244A767}"/>
                  </a:ext>
                </a:extLst>
              </p:cNvPr>
              <p:cNvGrpSpPr/>
              <p:nvPr/>
            </p:nvGrpSpPr>
            <p:grpSpPr>
              <a:xfrm>
                <a:off x="12755325" y="4967342"/>
                <a:ext cx="96792" cy="337133"/>
                <a:chOff x="16706003" y="7300768"/>
                <a:chExt cx="96792" cy="337133"/>
              </a:xfrm>
            </p:grpSpPr>
            <p:sp>
              <p:nvSpPr>
                <p:cNvPr id="382" name="Rectangle 381">
                  <a:extLst>
                    <a:ext uri="{FF2B5EF4-FFF2-40B4-BE49-F238E27FC236}">
                      <a16:creationId xmlns:a16="http://schemas.microsoft.com/office/drawing/2014/main" id="{F63A7E00-DA11-97DF-206C-731599486BD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83" name="Rectangle 382">
                  <a:extLst>
                    <a:ext uri="{FF2B5EF4-FFF2-40B4-BE49-F238E27FC236}">
                      <a16:creationId xmlns:a16="http://schemas.microsoft.com/office/drawing/2014/main" id="{0EEBB97E-3A71-5BE7-22F5-FD1477A6820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84" name="Rectangle 383">
                  <a:extLst>
                    <a:ext uri="{FF2B5EF4-FFF2-40B4-BE49-F238E27FC236}">
                      <a16:creationId xmlns:a16="http://schemas.microsoft.com/office/drawing/2014/main" id="{5AE9D82A-3C8F-B453-F395-5AF7F6816DEE}"/>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85" name="Rectangle 384">
                  <a:extLst>
                    <a:ext uri="{FF2B5EF4-FFF2-40B4-BE49-F238E27FC236}">
                      <a16:creationId xmlns:a16="http://schemas.microsoft.com/office/drawing/2014/main" id="{6145D58B-09A8-8663-CEC1-0360527DF2B0}"/>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28" name="Group 327">
                <a:extLst>
                  <a:ext uri="{FF2B5EF4-FFF2-40B4-BE49-F238E27FC236}">
                    <a16:creationId xmlns:a16="http://schemas.microsoft.com/office/drawing/2014/main" id="{C7E1EB4B-5AE6-5AB8-2513-CCB9FEA24491}"/>
                  </a:ext>
                </a:extLst>
              </p:cNvPr>
              <p:cNvGrpSpPr/>
              <p:nvPr/>
            </p:nvGrpSpPr>
            <p:grpSpPr>
              <a:xfrm>
                <a:off x="11063356" y="5644413"/>
                <a:ext cx="96792" cy="337133"/>
                <a:chOff x="16706003" y="7300768"/>
                <a:chExt cx="96792" cy="337133"/>
              </a:xfrm>
            </p:grpSpPr>
            <p:sp>
              <p:nvSpPr>
                <p:cNvPr id="378" name="Rectangle 377">
                  <a:extLst>
                    <a:ext uri="{FF2B5EF4-FFF2-40B4-BE49-F238E27FC236}">
                      <a16:creationId xmlns:a16="http://schemas.microsoft.com/office/drawing/2014/main" id="{1E16CAC6-51B5-53E8-E7B7-F7F73A4D26E6}"/>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79" name="Rectangle 378">
                  <a:extLst>
                    <a:ext uri="{FF2B5EF4-FFF2-40B4-BE49-F238E27FC236}">
                      <a16:creationId xmlns:a16="http://schemas.microsoft.com/office/drawing/2014/main" id="{484B9DF5-11A9-3D88-0444-40BC90F876D3}"/>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80" name="Rectangle 379">
                  <a:extLst>
                    <a:ext uri="{FF2B5EF4-FFF2-40B4-BE49-F238E27FC236}">
                      <a16:creationId xmlns:a16="http://schemas.microsoft.com/office/drawing/2014/main" id="{E55EEAD9-EFC0-C7EB-F115-CA14B088D75E}"/>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81" name="Rectangle 380">
                  <a:extLst>
                    <a:ext uri="{FF2B5EF4-FFF2-40B4-BE49-F238E27FC236}">
                      <a16:creationId xmlns:a16="http://schemas.microsoft.com/office/drawing/2014/main" id="{46DB9A65-C2B0-09E5-3081-F3CFAB47CCE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29" name="Group 328">
                <a:extLst>
                  <a:ext uri="{FF2B5EF4-FFF2-40B4-BE49-F238E27FC236}">
                    <a16:creationId xmlns:a16="http://schemas.microsoft.com/office/drawing/2014/main" id="{D9837065-871B-1040-B02C-17B468EF8064}"/>
                  </a:ext>
                </a:extLst>
              </p:cNvPr>
              <p:cNvGrpSpPr/>
              <p:nvPr/>
            </p:nvGrpSpPr>
            <p:grpSpPr>
              <a:xfrm>
                <a:off x="12121241" y="5978177"/>
                <a:ext cx="96792" cy="337133"/>
                <a:chOff x="16706003" y="7300768"/>
                <a:chExt cx="96792" cy="337133"/>
              </a:xfrm>
            </p:grpSpPr>
            <p:sp>
              <p:nvSpPr>
                <p:cNvPr id="374" name="Rectangle 373">
                  <a:extLst>
                    <a:ext uri="{FF2B5EF4-FFF2-40B4-BE49-F238E27FC236}">
                      <a16:creationId xmlns:a16="http://schemas.microsoft.com/office/drawing/2014/main" id="{4E03971B-E5DD-88E4-DBB8-2B482E53E619}"/>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75" name="Rectangle 374">
                  <a:extLst>
                    <a:ext uri="{FF2B5EF4-FFF2-40B4-BE49-F238E27FC236}">
                      <a16:creationId xmlns:a16="http://schemas.microsoft.com/office/drawing/2014/main" id="{82F34D0D-F8F9-E4E4-0D17-9F1C64B307C3}"/>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76" name="Rectangle 375">
                  <a:extLst>
                    <a:ext uri="{FF2B5EF4-FFF2-40B4-BE49-F238E27FC236}">
                      <a16:creationId xmlns:a16="http://schemas.microsoft.com/office/drawing/2014/main" id="{44791002-DB28-7C1B-AE50-D6D06B70AEA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77" name="Rectangle 376">
                  <a:extLst>
                    <a:ext uri="{FF2B5EF4-FFF2-40B4-BE49-F238E27FC236}">
                      <a16:creationId xmlns:a16="http://schemas.microsoft.com/office/drawing/2014/main" id="{3A276D9F-2321-C45B-E7AE-F2BE80CC7DD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30" name="Group 329">
                <a:extLst>
                  <a:ext uri="{FF2B5EF4-FFF2-40B4-BE49-F238E27FC236}">
                    <a16:creationId xmlns:a16="http://schemas.microsoft.com/office/drawing/2014/main" id="{7FF3587C-29AA-DE20-6A49-001B08859D33}"/>
                  </a:ext>
                </a:extLst>
              </p:cNvPr>
              <p:cNvGrpSpPr/>
              <p:nvPr/>
            </p:nvGrpSpPr>
            <p:grpSpPr>
              <a:xfrm>
                <a:off x="12365606" y="5812979"/>
                <a:ext cx="96792" cy="337133"/>
                <a:chOff x="16706003" y="7300768"/>
                <a:chExt cx="96792" cy="337133"/>
              </a:xfrm>
            </p:grpSpPr>
            <p:sp>
              <p:nvSpPr>
                <p:cNvPr id="370" name="Rectangle 369">
                  <a:extLst>
                    <a:ext uri="{FF2B5EF4-FFF2-40B4-BE49-F238E27FC236}">
                      <a16:creationId xmlns:a16="http://schemas.microsoft.com/office/drawing/2014/main" id="{8653ADBD-74D8-FAE8-FBFB-ED88A4C38E9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71" name="Rectangle 370">
                  <a:extLst>
                    <a:ext uri="{FF2B5EF4-FFF2-40B4-BE49-F238E27FC236}">
                      <a16:creationId xmlns:a16="http://schemas.microsoft.com/office/drawing/2014/main" id="{ED819BBD-2E2C-A856-12AB-DE6949C6212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72" name="Rectangle 371">
                  <a:extLst>
                    <a:ext uri="{FF2B5EF4-FFF2-40B4-BE49-F238E27FC236}">
                      <a16:creationId xmlns:a16="http://schemas.microsoft.com/office/drawing/2014/main" id="{B949B653-60DE-090A-D688-C6F0D1815CA2}"/>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73" name="Rectangle 372">
                  <a:extLst>
                    <a:ext uri="{FF2B5EF4-FFF2-40B4-BE49-F238E27FC236}">
                      <a16:creationId xmlns:a16="http://schemas.microsoft.com/office/drawing/2014/main" id="{02517BED-DD66-A223-5A88-6F6DC29CAE2A}"/>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31" name="Group 330">
                <a:extLst>
                  <a:ext uri="{FF2B5EF4-FFF2-40B4-BE49-F238E27FC236}">
                    <a16:creationId xmlns:a16="http://schemas.microsoft.com/office/drawing/2014/main" id="{D958D5FB-221C-AA82-16CB-A3827C4E4835}"/>
                  </a:ext>
                </a:extLst>
              </p:cNvPr>
              <p:cNvGrpSpPr/>
              <p:nvPr/>
            </p:nvGrpSpPr>
            <p:grpSpPr>
              <a:xfrm>
                <a:off x="13408575" y="6271894"/>
                <a:ext cx="96792" cy="337133"/>
                <a:chOff x="16706003" y="7300768"/>
                <a:chExt cx="96792" cy="337133"/>
              </a:xfrm>
            </p:grpSpPr>
            <p:sp>
              <p:nvSpPr>
                <p:cNvPr id="366" name="Rectangle 365">
                  <a:extLst>
                    <a:ext uri="{FF2B5EF4-FFF2-40B4-BE49-F238E27FC236}">
                      <a16:creationId xmlns:a16="http://schemas.microsoft.com/office/drawing/2014/main" id="{0368BC41-997A-9418-6873-4D2B4D60515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67" name="Rectangle 366">
                  <a:extLst>
                    <a:ext uri="{FF2B5EF4-FFF2-40B4-BE49-F238E27FC236}">
                      <a16:creationId xmlns:a16="http://schemas.microsoft.com/office/drawing/2014/main" id="{23AB60E7-95D4-9654-D21B-AEFC50D4214F}"/>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68" name="Rectangle 367">
                  <a:extLst>
                    <a:ext uri="{FF2B5EF4-FFF2-40B4-BE49-F238E27FC236}">
                      <a16:creationId xmlns:a16="http://schemas.microsoft.com/office/drawing/2014/main" id="{86EACB3E-1E60-5A22-19D0-44718574DB35}"/>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69" name="Rectangle 368">
                  <a:extLst>
                    <a:ext uri="{FF2B5EF4-FFF2-40B4-BE49-F238E27FC236}">
                      <a16:creationId xmlns:a16="http://schemas.microsoft.com/office/drawing/2014/main" id="{606D14A2-8F38-A189-DF78-DBA702FCB47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32" name="Group 331">
                <a:extLst>
                  <a:ext uri="{FF2B5EF4-FFF2-40B4-BE49-F238E27FC236}">
                    <a16:creationId xmlns:a16="http://schemas.microsoft.com/office/drawing/2014/main" id="{0D939CB3-E027-46FB-9BAB-35A96B8067EA}"/>
                  </a:ext>
                </a:extLst>
              </p:cNvPr>
              <p:cNvGrpSpPr/>
              <p:nvPr/>
            </p:nvGrpSpPr>
            <p:grpSpPr>
              <a:xfrm>
                <a:off x="10370050" y="6441759"/>
                <a:ext cx="96792" cy="337133"/>
                <a:chOff x="16706003" y="7300768"/>
                <a:chExt cx="96792" cy="337133"/>
              </a:xfrm>
            </p:grpSpPr>
            <p:sp>
              <p:nvSpPr>
                <p:cNvPr id="362" name="Rectangle 361">
                  <a:extLst>
                    <a:ext uri="{FF2B5EF4-FFF2-40B4-BE49-F238E27FC236}">
                      <a16:creationId xmlns:a16="http://schemas.microsoft.com/office/drawing/2014/main" id="{1670A2FF-38D5-D509-56D7-E2448F8BD3B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63" name="Rectangle 362">
                  <a:extLst>
                    <a:ext uri="{FF2B5EF4-FFF2-40B4-BE49-F238E27FC236}">
                      <a16:creationId xmlns:a16="http://schemas.microsoft.com/office/drawing/2014/main" id="{EF427D68-4303-2555-D78A-7BAAEB8A9B2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64" name="Rectangle 363">
                  <a:extLst>
                    <a:ext uri="{FF2B5EF4-FFF2-40B4-BE49-F238E27FC236}">
                      <a16:creationId xmlns:a16="http://schemas.microsoft.com/office/drawing/2014/main" id="{674D73F4-6FC5-FAAF-EC7C-5BBFA2B62724}"/>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65" name="Rectangle 364">
                  <a:extLst>
                    <a:ext uri="{FF2B5EF4-FFF2-40B4-BE49-F238E27FC236}">
                      <a16:creationId xmlns:a16="http://schemas.microsoft.com/office/drawing/2014/main" id="{0DEFCF64-4B97-26C5-B156-E8A78770B698}"/>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33" name="Group 332">
                <a:extLst>
                  <a:ext uri="{FF2B5EF4-FFF2-40B4-BE49-F238E27FC236}">
                    <a16:creationId xmlns:a16="http://schemas.microsoft.com/office/drawing/2014/main" id="{A882F2BE-5862-6416-E2AB-E1A80BB04909}"/>
                  </a:ext>
                </a:extLst>
              </p:cNvPr>
              <p:cNvGrpSpPr/>
              <p:nvPr/>
            </p:nvGrpSpPr>
            <p:grpSpPr>
              <a:xfrm>
                <a:off x="11322529" y="4999031"/>
                <a:ext cx="96792" cy="337133"/>
                <a:chOff x="16706003" y="7300768"/>
                <a:chExt cx="96792" cy="337133"/>
              </a:xfrm>
            </p:grpSpPr>
            <p:sp>
              <p:nvSpPr>
                <p:cNvPr id="358" name="Rectangle 357">
                  <a:extLst>
                    <a:ext uri="{FF2B5EF4-FFF2-40B4-BE49-F238E27FC236}">
                      <a16:creationId xmlns:a16="http://schemas.microsoft.com/office/drawing/2014/main" id="{1AE66628-7615-8637-8E74-92E0AFE486E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59" name="Rectangle 358">
                  <a:extLst>
                    <a:ext uri="{FF2B5EF4-FFF2-40B4-BE49-F238E27FC236}">
                      <a16:creationId xmlns:a16="http://schemas.microsoft.com/office/drawing/2014/main" id="{50081668-442C-DA43-9972-148B560A418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60" name="Rectangle 359">
                  <a:extLst>
                    <a:ext uri="{FF2B5EF4-FFF2-40B4-BE49-F238E27FC236}">
                      <a16:creationId xmlns:a16="http://schemas.microsoft.com/office/drawing/2014/main" id="{33E2382D-7905-A9C9-C825-CB5A81A917D4}"/>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61" name="Rectangle 360">
                  <a:extLst>
                    <a:ext uri="{FF2B5EF4-FFF2-40B4-BE49-F238E27FC236}">
                      <a16:creationId xmlns:a16="http://schemas.microsoft.com/office/drawing/2014/main" id="{22E5EA2A-DEA4-3D4F-1F6D-5EEEFC856990}"/>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34" name="Group 333">
                <a:extLst>
                  <a:ext uri="{FF2B5EF4-FFF2-40B4-BE49-F238E27FC236}">
                    <a16:creationId xmlns:a16="http://schemas.microsoft.com/office/drawing/2014/main" id="{3EFA2F9E-D271-08E9-6E9B-C433E66008F5}"/>
                  </a:ext>
                </a:extLst>
              </p:cNvPr>
              <p:cNvGrpSpPr/>
              <p:nvPr/>
            </p:nvGrpSpPr>
            <p:grpSpPr>
              <a:xfrm>
                <a:off x="11451184" y="6214613"/>
                <a:ext cx="96792" cy="337133"/>
                <a:chOff x="16706003" y="7300768"/>
                <a:chExt cx="96792" cy="337133"/>
              </a:xfrm>
            </p:grpSpPr>
            <p:sp>
              <p:nvSpPr>
                <p:cNvPr id="354" name="Rectangle 353">
                  <a:extLst>
                    <a:ext uri="{FF2B5EF4-FFF2-40B4-BE49-F238E27FC236}">
                      <a16:creationId xmlns:a16="http://schemas.microsoft.com/office/drawing/2014/main" id="{1FF75C77-8AF8-F939-C49F-BC4C5316BCC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55" name="Rectangle 354">
                  <a:extLst>
                    <a:ext uri="{FF2B5EF4-FFF2-40B4-BE49-F238E27FC236}">
                      <a16:creationId xmlns:a16="http://schemas.microsoft.com/office/drawing/2014/main" id="{C81E87A5-19F0-B155-7315-60E60FC29CA8}"/>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56" name="Rectangle 355">
                  <a:extLst>
                    <a:ext uri="{FF2B5EF4-FFF2-40B4-BE49-F238E27FC236}">
                      <a16:creationId xmlns:a16="http://schemas.microsoft.com/office/drawing/2014/main" id="{749127E2-A90D-E69D-8AF3-FE8064EF3B4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57" name="Rectangle 356">
                  <a:extLst>
                    <a:ext uri="{FF2B5EF4-FFF2-40B4-BE49-F238E27FC236}">
                      <a16:creationId xmlns:a16="http://schemas.microsoft.com/office/drawing/2014/main" id="{C24EA94E-482D-8D1E-268F-251CAE849AA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335" name="Group 334">
                <a:extLst>
                  <a:ext uri="{FF2B5EF4-FFF2-40B4-BE49-F238E27FC236}">
                    <a16:creationId xmlns:a16="http://schemas.microsoft.com/office/drawing/2014/main" id="{67B99C61-4BAD-BF9E-EFAC-467F7241E97F}"/>
                  </a:ext>
                </a:extLst>
              </p:cNvPr>
              <p:cNvGrpSpPr/>
              <p:nvPr/>
            </p:nvGrpSpPr>
            <p:grpSpPr>
              <a:xfrm>
                <a:off x="11548613" y="6714214"/>
                <a:ext cx="96790" cy="337136"/>
                <a:chOff x="17479675" y="7050013"/>
                <a:chExt cx="96790" cy="337136"/>
              </a:xfrm>
            </p:grpSpPr>
            <p:sp>
              <p:nvSpPr>
                <p:cNvPr id="350" name="Rectangle 349">
                  <a:extLst>
                    <a:ext uri="{FF2B5EF4-FFF2-40B4-BE49-F238E27FC236}">
                      <a16:creationId xmlns:a16="http://schemas.microsoft.com/office/drawing/2014/main" id="{1435FCCB-B2C5-3546-0326-E39E2131BDFE}"/>
                    </a:ext>
                  </a:extLst>
                </p:cNvPr>
                <p:cNvSpPr/>
                <p:nvPr/>
              </p:nvSpPr>
              <p:spPr>
                <a:xfrm>
                  <a:off x="17480708" y="7050013"/>
                  <a:ext cx="95757"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51" name="Rectangle 350">
                  <a:extLst>
                    <a:ext uri="{FF2B5EF4-FFF2-40B4-BE49-F238E27FC236}">
                      <a16:creationId xmlns:a16="http://schemas.microsoft.com/office/drawing/2014/main" id="{2D41528A-11D5-2373-F406-96965560142C}"/>
                    </a:ext>
                  </a:extLst>
                </p:cNvPr>
                <p:cNvSpPr/>
                <p:nvPr/>
              </p:nvSpPr>
              <p:spPr>
                <a:xfrm>
                  <a:off x="17480706" y="7131156"/>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52" name="Rectangle 351">
                  <a:extLst>
                    <a:ext uri="{FF2B5EF4-FFF2-40B4-BE49-F238E27FC236}">
                      <a16:creationId xmlns:a16="http://schemas.microsoft.com/office/drawing/2014/main" id="{7EEF7761-0E57-B30A-3328-BB58655913F2}"/>
                    </a:ext>
                  </a:extLst>
                </p:cNvPr>
                <p:cNvSpPr/>
                <p:nvPr/>
              </p:nvSpPr>
              <p:spPr>
                <a:xfrm>
                  <a:off x="17479675" y="7215203"/>
                  <a:ext cx="95757"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353" name="Rectangle 352">
                  <a:extLst>
                    <a:ext uri="{FF2B5EF4-FFF2-40B4-BE49-F238E27FC236}">
                      <a16:creationId xmlns:a16="http://schemas.microsoft.com/office/drawing/2014/main" id="{6E5B5EE0-6DA4-0FAC-14DF-6FAFDFB1DB3D}"/>
                    </a:ext>
                  </a:extLst>
                </p:cNvPr>
                <p:cNvSpPr/>
                <p:nvPr/>
              </p:nvSpPr>
              <p:spPr>
                <a:xfrm>
                  <a:off x="17480354" y="7303102"/>
                  <a:ext cx="95757"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cxnSp>
            <p:nvCxnSpPr>
              <p:cNvPr id="336" name="Straight Connector 335">
                <a:extLst>
                  <a:ext uri="{FF2B5EF4-FFF2-40B4-BE49-F238E27FC236}">
                    <a16:creationId xmlns:a16="http://schemas.microsoft.com/office/drawing/2014/main" id="{39A554A4-1773-3FCC-EF96-4E586E4FC844}"/>
                  </a:ext>
                </a:extLst>
              </p:cNvPr>
              <p:cNvCxnSpPr>
                <a:cxnSpLocks/>
                <a:stCxn id="410" idx="0"/>
                <a:endCxn id="409" idx="0"/>
              </p:cNvCxnSpPr>
              <p:nvPr/>
            </p:nvCxnSpPr>
            <p:spPr>
              <a:xfrm flipH="1" flipV="1">
                <a:off x="10247049" y="4992010"/>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337" name="Straight Connector 336">
                <a:extLst>
                  <a:ext uri="{FF2B5EF4-FFF2-40B4-BE49-F238E27FC236}">
                    <a16:creationId xmlns:a16="http://schemas.microsoft.com/office/drawing/2014/main" id="{DDB79C10-952E-6555-FC21-E6AD2DE2B43C}"/>
                  </a:ext>
                </a:extLst>
              </p:cNvPr>
              <p:cNvCxnSpPr>
                <a:cxnSpLocks/>
              </p:cNvCxnSpPr>
              <p:nvPr/>
            </p:nvCxnSpPr>
            <p:spPr>
              <a:xfrm flipH="1" flipV="1">
                <a:off x="10638700" y="4948761"/>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338" name="Straight Connector 337">
                <a:extLst>
                  <a:ext uri="{FF2B5EF4-FFF2-40B4-BE49-F238E27FC236}">
                    <a16:creationId xmlns:a16="http://schemas.microsoft.com/office/drawing/2014/main" id="{212D61CB-7720-9B70-86E1-B91BDCCBA64E}"/>
                  </a:ext>
                </a:extLst>
              </p:cNvPr>
              <p:cNvCxnSpPr>
                <a:cxnSpLocks/>
              </p:cNvCxnSpPr>
              <p:nvPr/>
            </p:nvCxnSpPr>
            <p:spPr>
              <a:xfrm flipV="1">
                <a:off x="10604014" y="7108567"/>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339" name="Straight Connector 338">
                <a:extLst>
                  <a:ext uri="{FF2B5EF4-FFF2-40B4-BE49-F238E27FC236}">
                    <a16:creationId xmlns:a16="http://schemas.microsoft.com/office/drawing/2014/main" id="{A8F79570-1EF8-FE9D-A80E-5801D8DB5E6D}"/>
                  </a:ext>
                </a:extLst>
              </p:cNvPr>
              <p:cNvCxnSpPr>
                <a:cxnSpLocks/>
              </p:cNvCxnSpPr>
              <p:nvPr/>
            </p:nvCxnSpPr>
            <p:spPr>
              <a:xfrm>
                <a:off x="10383749" y="6644392"/>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340" name="Straight Connector 339">
                <a:extLst>
                  <a:ext uri="{FF2B5EF4-FFF2-40B4-BE49-F238E27FC236}">
                    <a16:creationId xmlns:a16="http://schemas.microsoft.com/office/drawing/2014/main" id="{84EF1073-363E-8A0D-1D45-75F4FE681039}"/>
                  </a:ext>
                </a:extLst>
              </p:cNvPr>
              <p:cNvCxnSpPr>
                <a:cxnSpLocks/>
                <a:endCxn id="356" idx="0"/>
              </p:cNvCxnSpPr>
              <p:nvPr/>
            </p:nvCxnSpPr>
            <p:spPr>
              <a:xfrm>
                <a:off x="11302610" y="6374227"/>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341" name="Straight Connector 340">
                <a:extLst>
                  <a:ext uri="{FF2B5EF4-FFF2-40B4-BE49-F238E27FC236}">
                    <a16:creationId xmlns:a16="http://schemas.microsoft.com/office/drawing/2014/main" id="{F0FCB7C8-BF37-65E9-325E-6EF849716EDE}"/>
                  </a:ext>
                </a:extLst>
              </p:cNvPr>
              <p:cNvCxnSpPr>
                <a:cxnSpLocks/>
                <a:endCxn id="360" idx="0"/>
              </p:cNvCxnSpPr>
              <p:nvPr/>
            </p:nvCxnSpPr>
            <p:spPr>
              <a:xfrm flipV="1">
                <a:off x="11260982" y="5164218"/>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342" name="Straight Connector 341">
                <a:extLst>
                  <a:ext uri="{FF2B5EF4-FFF2-40B4-BE49-F238E27FC236}">
                    <a16:creationId xmlns:a16="http://schemas.microsoft.com/office/drawing/2014/main" id="{A68257AB-9D35-2599-32A4-BAC50A9DC8BA}"/>
                  </a:ext>
                </a:extLst>
              </p:cNvPr>
              <p:cNvCxnSpPr>
                <a:cxnSpLocks/>
              </p:cNvCxnSpPr>
              <p:nvPr/>
            </p:nvCxnSpPr>
            <p:spPr>
              <a:xfrm flipV="1">
                <a:off x="12251534" y="5273468"/>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343" name="Straight Connector 342">
                <a:extLst>
                  <a:ext uri="{FF2B5EF4-FFF2-40B4-BE49-F238E27FC236}">
                    <a16:creationId xmlns:a16="http://schemas.microsoft.com/office/drawing/2014/main" id="{F24A26B4-1345-55B4-03AF-3114F542C580}"/>
                  </a:ext>
                </a:extLst>
              </p:cNvPr>
              <p:cNvCxnSpPr>
                <a:cxnSpLocks/>
              </p:cNvCxnSpPr>
              <p:nvPr/>
            </p:nvCxnSpPr>
            <p:spPr>
              <a:xfrm flipV="1">
                <a:off x="12816678" y="5016381"/>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344" name="Straight Connector 343">
                <a:extLst>
                  <a:ext uri="{FF2B5EF4-FFF2-40B4-BE49-F238E27FC236}">
                    <a16:creationId xmlns:a16="http://schemas.microsoft.com/office/drawing/2014/main" id="{22187D55-9874-0CA2-0300-BDF8DFD6D75C}"/>
                  </a:ext>
                </a:extLst>
              </p:cNvPr>
              <p:cNvCxnSpPr>
                <a:cxnSpLocks/>
              </p:cNvCxnSpPr>
              <p:nvPr/>
            </p:nvCxnSpPr>
            <p:spPr>
              <a:xfrm flipV="1">
                <a:off x="13312698" y="6386026"/>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345" name="Straight Connector 344">
                <a:extLst>
                  <a:ext uri="{FF2B5EF4-FFF2-40B4-BE49-F238E27FC236}">
                    <a16:creationId xmlns:a16="http://schemas.microsoft.com/office/drawing/2014/main" id="{8B13E2B5-40BC-F99C-F853-E739523D9C02}"/>
                  </a:ext>
                </a:extLst>
              </p:cNvPr>
              <p:cNvCxnSpPr>
                <a:cxnSpLocks/>
              </p:cNvCxnSpPr>
              <p:nvPr/>
            </p:nvCxnSpPr>
            <p:spPr>
              <a:xfrm flipV="1">
                <a:off x="12432885" y="5800903"/>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346" name="Straight Connector 345">
                <a:extLst>
                  <a:ext uri="{FF2B5EF4-FFF2-40B4-BE49-F238E27FC236}">
                    <a16:creationId xmlns:a16="http://schemas.microsoft.com/office/drawing/2014/main" id="{6D133638-0197-D46A-CFA9-296B4E321411}"/>
                  </a:ext>
                </a:extLst>
              </p:cNvPr>
              <p:cNvCxnSpPr>
                <a:cxnSpLocks/>
              </p:cNvCxnSpPr>
              <p:nvPr/>
            </p:nvCxnSpPr>
            <p:spPr>
              <a:xfrm flipV="1">
                <a:off x="12042570" y="6124718"/>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347" name="Straight Connector 346">
                <a:extLst>
                  <a:ext uri="{FF2B5EF4-FFF2-40B4-BE49-F238E27FC236}">
                    <a16:creationId xmlns:a16="http://schemas.microsoft.com/office/drawing/2014/main" id="{05F10931-530A-071E-DC94-06CFD1A7ACFD}"/>
                  </a:ext>
                </a:extLst>
              </p:cNvPr>
              <p:cNvCxnSpPr>
                <a:cxnSpLocks/>
                <a:endCxn id="391" idx="1"/>
              </p:cNvCxnSpPr>
              <p:nvPr/>
            </p:nvCxnSpPr>
            <p:spPr>
              <a:xfrm flipV="1">
                <a:off x="12923064" y="3926820"/>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348" name="Straight Connector 347">
                <a:extLst>
                  <a:ext uri="{FF2B5EF4-FFF2-40B4-BE49-F238E27FC236}">
                    <a16:creationId xmlns:a16="http://schemas.microsoft.com/office/drawing/2014/main" id="{5C113C2E-CD0C-879E-F2F8-06B1ADA643DE}"/>
                  </a:ext>
                </a:extLst>
              </p:cNvPr>
              <p:cNvCxnSpPr>
                <a:cxnSpLocks/>
                <a:endCxn id="401" idx="3"/>
              </p:cNvCxnSpPr>
              <p:nvPr/>
            </p:nvCxnSpPr>
            <p:spPr>
              <a:xfrm flipV="1">
                <a:off x="10879851" y="4176198"/>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349" name="Straight Connector 348">
                <a:extLst>
                  <a:ext uri="{FF2B5EF4-FFF2-40B4-BE49-F238E27FC236}">
                    <a16:creationId xmlns:a16="http://schemas.microsoft.com/office/drawing/2014/main" id="{0A5A2A1C-0716-681B-9C5D-90B00D76A5FE}"/>
                  </a:ext>
                </a:extLst>
              </p:cNvPr>
              <p:cNvCxnSpPr>
                <a:cxnSpLocks/>
              </p:cNvCxnSpPr>
              <p:nvPr/>
            </p:nvCxnSpPr>
            <p:spPr>
              <a:xfrm flipV="1">
                <a:off x="12194404" y="4452419"/>
                <a:ext cx="60086" cy="161823"/>
              </a:xfrm>
              <a:prstGeom prst="line">
                <a:avLst/>
              </a:prstGeom>
            </p:spPr>
            <p:style>
              <a:lnRef idx="1">
                <a:schemeClr val="accent3"/>
              </a:lnRef>
              <a:fillRef idx="0">
                <a:schemeClr val="accent3"/>
              </a:fillRef>
              <a:effectRef idx="0">
                <a:schemeClr val="accent3"/>
              </a:effectRef>
              <a:fontRef idx="minor">
                <a:schemeClr val="tx1"/>
              </a:fontRef>
            </p:style>
          </p:cxnSp>
        </p:grpSp>
        <p:cxnSp>
          <p:nvCxnSpPr>
            <p:cNvPr id="425" name="Straight Connector 424">
              <a:extLst>
                <a:ext uri="{FF2B5EF4-FFF2-40B4-BE49-F238E27FC236}">
                  <a16:creationId xmlns:a16="http://schemas.microsoft.com/office/drawing/2014/main" id="{6FF0DA41-156B-A20D-429C-8DD897EDC87C}"/>
                </a:ext>
              </a:extLst>
            </p:cNvPr>
            <p:cNvCxnSpPr>
              <a:cxnSpLocks/>
              <a:stCxn id="414" idx="2"/>
            </p:cNvCxnSpPr>
            <p:nvPr/>
          </p:nvCxnSpPr>
          <p:spPr>
            <a:xfrm flipH="1" flipV="1">
              <a:off x="15602006" y="14831998"/>
              <a:ext cx="1517135" cy="57827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26" name="Straight Connector 425">
              <a:extLst>
                <a:ext uri="{FF2B5EF4-FFF2-40B4-BE49-F238E27FC236}">
                  <a16:creationId xmlns:a16="http://schemas.microsoft.com/office/drawing/2014/main" id="{01642EA1-7EB4-7FB2-06C9-97D3D75BFDBC}"/>
                </a:ext>
              </a:extLst>
            </p:cNvPr>
            <p:cNvCxnSpPr>
              <a:cxnSpLocks/>
              <a:stCxn id="414" idx="1"/>
            </p:cNvCxnSpPr>
            <p:nvPr/>
          </p:nvCxnSpPr>
          <p:spPr>
            <a:xfrm flipH="1" flipV="1">
              <a:off x="14391272" y="15098219"/>
              <a:ext cx="2756092" cy="24432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27" name="Straight Connector 426">
              <a:extLst>
                <a:ext uri="{FF2B5EF4-FFF2-40B4-BE49-F238E27FC236}">
                  <a16:creationId xmlns:a16="http://schemas.microsoft.com/office/drawing/2014/main" id="{5754A5F0-6C21-335A-8598-0F6040BFEE67}"/>
                </a:ext>
              </a:extLst>
            </p:cNvPr>
            <p:cNvCxnSpPr>
              <a:cxnSpLocks/>
              <a:stCxn id="411" idx="1"/>
            </p:cNvCxnSpPr>
            <p:nvPr/>
          </p:nvCxnSpPr>
          <p:spPr>
            <a:xfrm flipH="1" flipV="1">
              <a:off x="15115172" y="14271646"/>
              <a:ext cx="1986739" cy="250834"/>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28" name="Straight Connector 427">
              <a:extLst>
                <a:ext uri="{FF2B5EF4-FFF2-40B4-BE49-F238E27FC236}">
                  <a16:creationId xmlns:a16="http://schemas.microsoft.com/office/drawing/2014/main" id="{E9FF39A2-8775-8EFA-69CC-EF7D51EC7325}"/>
                </a:ext>
              </a:extLst>
            </p:cNvPr>
            <p:cNvCxnSpPr>
              <a:cxnSpLocks/>
              <a:stCxn id="413" idx="2"/>
            </p:cNvCxnSpPr>
            <p:nvPr/>
          </p:nvCxnSpPr>
          <p:spPr>
            <a:xfrm flipH="1" flipV="1">
              <a:off x="15458072" y="13597806"/>
              <a:ext cx="2433485" cy="75878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429" name="TextBox 428">
              <a:extLst>
                <a:ext uri="{FF2B5EF4-FFF2-40B4-BE49-F238E27FC236}">
                  <a16:creationId xmlns:a16="http://schemas.microsoft.com/office/drawing/2014/main" id="{6215464F-22A0-00EA-9AC2-BE61D58D29DC}"/>
                </a:ext>
              </a:extLst>
            </p:cNvPr>
            <p:cNvSpPr txBox="1"/>
            <p:nvPr/>
          </p:nvSpPr>
          <p:spPr>
            <a:xfrm>
              <a:off x="18276774" y="15403282"/>
              <a:ext cx="1287598" cy="646331"/>
            </a:xfrm>
            <a:prstGeom prst="rect">
              <a:avLst/>
            </a:prstGeom>
            <a:noFill/>
          </p:spPr>
          <p:txBody>
            <a:bodyPr wrap="square" rtlCol="0">
              <a:spAutoFit/>
            </a:bodyPr>
            <a:lstStyle/>
            <a:p>
              <a:pPr algn="ctr"/>
              <a:r>
                <a:rPr lang="en-US" b="1" dirty="0">
                  <a:latin typeface="Aptos" panose="020B0004020202020204" pitchFamily="34" charset="0"/>
                </a:rPr>
                <a:t>Core </a:t>
              </a:r>
              <a:br>
                <a:rPr lang="en-US" b="1" dirty="0">
                  <a:latin typeface="Aptos" panose="020B0004020202020204" pitchFamily="34" charset="0"/>
                </a:rPr>
              </a:br>
              <a:r>
                <a:rPr lang="en-US" b="1" dirty="0">
                  <a:latin typeface="Aptos" panose="020B0004020202020204" pitchFamily="34" charset="0"/>
                </a:rPr>
                <a:t>Ontology</a:t>
              </a:r>
            </a:p>
          </p:txBody>
        </p:sp>
        <p:sp>
          <p:nvSpPr>
            <p:cNvPr id="430" name="TextBox 429">
              <a:extLst>
                <a:ext uri="{FF2B5EF4-FFF2-40B4-BE49-F238E27FC236}">
                  <a16:creationId xmlns:a16="http://schemas.microsoft.com/office/drawing/2014/main" id="{0752707C-84DE-D185-22AC-AF271E1B554C}"/>
                </a:ext>
              </a:extLst>
            </p:cNvPr>
            <p:cNvSpPr txBox="1"/>
            <p:nvPr/>
          </p:nvSpPr>
          <p:spPr>
            <a:xfrm>
              <a:off x="18254933" y="13972165"/>
              <a:ext cx="1279901" cy="646331"/>
            </a:xfrm>
            <a:prstGeom prst="rect">
              <a:avLst/>
            </a:prstGeom>
            <a:noFill/>
          </p:spPr>
          <p:txBody>
            <a:bodyPr wrap="square" rtlCol="0">
              <a:spAutoFit/>
            </a:bodyPr>
            <a:lstStyle/>
            <a:p>
              <a:pPr algn="ctr"/>
              <a:r>
                <a:rPr lang="en-US" b="1" dirty="0">
                  <a:latin typeface="Aptos" panose="020B0004020202020204" pitchFamily="34" charset="0"/>
                </a:rPr>
                <a:t>Mid-Level Ontology</a:t>
              </a:r>
            </a:p>
          </p:txBody>
        </p:sp>
        <p:cxnSp>
          <p:nvCxnSpPr>
            <p:cNvPr id="431" name="Straight Connector 430">
              <a:extLst>
                <a:ext uri="{FF2B5EF4-FFF2-40B4-BE49-F238E27FC236}">
                  <a16:creationId xmlns:a16="http://schemas.microsoft.com/office/drawing/2014/main" id="{24476B5C-F839-4D69-29FC-B133AC35BA53}"/>
                </a:ext>
              </a:extLst>
            </p:cNvPr>
            <p:cNvCxnSpPr>
              <a:cxnSpLocks/>
              <a:stCxn id="410" idx="2"/>
            </p:cNvCxnSpPr>
            <p:nvPr/>
          </p:nvCxnSpPr>
          <p:spPr>
            <a:xfrm flipH="1" flipV="1">
              <a:off x="15115172" y="14271646"/>
              <a:ext cx="1653773" cy="72117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32" name="Straight Connector 431">
              <a:extLst>
                <a:ext uri="{FF2B5EF4-FFF2-40B4-BE49-F238E27FC236}">
                  <a16:creationId xmlns:a16="http://schemas.microsoft.com/office/drawing/2014/main" id="{F1FD5356-6842-2DD7-4402-48823339D968}"/>
                </a:ext>
              </a:extLst>
            </p:cNvPr>
            <p:cNvCxnSpPr>
              <a:cxnSpLocks/>
              <a:stCxn id="411" idx="1"/>
            </p:cNvCxnSpPr>
            <p:nvPr/>
          </p:nvCxnSpPr>
          <p:spPr>
            <a:xfrm flipH="1" flipV="1">
              <a:off x="14564839" y="13847573"/>
              <a:ext cx="2537072" cy="674907"/>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433" name="TextBox 432">
              <a:extLst>
                <a:ext uri="{FF2B5EF4-FFF2-40B4-BE49-F238E27FC236}">
                  <a16:creationId xmlns:a16="http://schemas.microsoft.com/office/drawing/2014/main" id="{B0CD97F4-BF79-A572-66F8-36DD3999F426}"/>
                </a:ext>
              </a:extLst>
            </p:cNvPr>
            <p:cNvSpPr txBox="1"/>
            <p:nvPr/>
          </p:nvSpPr>
          <p:spPr>
            <a:xfrm>
              <a:off x="13396637" y="15583955"/>
              <a:ext cx="3040083" cy="646331"/>
            </a:xfrm>
            <a:prstGeom prst="rect">
              <a:avLst/>
            </a:prstGeom>
            <a:solidFill>
              <a:schemeClr val="bg1"/>
            </a:solidFill>
          </p:spPr>
          <p:txBody>
            <a:bodyPr wrap="square" rtlCol="0">
              <a:spAutoFit/>
            </a:bodyPr>
            <a:lstStyle/>
            <a:p>
              <a:pPr algn="ctr"/>
              <a:r>
                <a:rPr lang="en-US" b="1" dirty="0">
                  <a:latin typeface="Aptos" panose="020B0004020202020204" pitchFamily="34" charset="0"/>
                </a:rPr>
                <a:t>Requirements Engineering Domain Ontology</a:t>
              </a:r>
            </a:p>
          </p:txBody>
        </p:sp>
        <p:grpSp>
          <p:nvGrpSpPr>
            <p:cNvPr id="435" name="Group 434">
              <a:extLst>
                <a:ext uri="{FF2B5EF4-FFF2-40B4-BE49-F238E27FC236}">
                  <a16:creationId xmlns:a16="http://schemas.microsoft.com/office/drawing/2014/main" id="{25560120-8990-3633-6E89-354F21BC454A}"/>
                </a:ext>
              </a:extLst>
            </p:cNvPr>
            <p:cNvGrpSpPr/>
            <p:nvPr/>
          </p:nvGrpSpPr>
          <p:grpSpPr>
            <a:xfrm flipV="1">
              <a:off x="16672702" y="15694007"/>
              <a:ext cx="1695042" cy="1661694"/>
              <a:chOff x="9826554" y="3429000"/>
              <a:chExt cx="3789223" cy="3714671"/>
            </a:xfrm>
          </p:grpSpPr>
          <p:sp>
            <p:nvSpPr>
              <p:cNvPr id="436" name="TextBox 435">
                <a:extLst>
                  <a:ext uri="{FF2B5EF4-FFF2-40B4-BE49-F238E27FC236}">
                    <a16:creationId xmlns:a16="http://schemas.microsoft.com/office/drawing/2014/main" id="{5E5473E8-7DE3-51A7-E8EB-F045C20601BA}"/>
                  </a:ext>
                </a:extLst>
              </p:cNvPr>
              <p:cNvSpPr txBox="1"/>
              <p:nvPr/>
            </p:nvSpPr>
            <p:spPr>
              <a:xfrm>
                <a:off x="11778686" y="6722718"/>
                <a:ext cx="878693" cy="275211"/>
              </a:xfrm>
              <a:prstGeom prst="rect">
                <a:avLst/>
              </a:prstGeom>
              <a:noFill/>
            </p:spPr>
            <p:txBody>
              <a:bodyPr wrap="square" rtlCol="0">
                <a:spAutoFit/>
              </a:bodyPr>
              <a:lstStyle/>
              <a:p>
                <a:pPr algn="ctr"/>
                <a:r>
                  <a:rPr lang="en-US" sz="200" dirty="0"/>
                  <a:t>P(x5)</a:t>
                </a:r>
              </a:p>
            </p:txBody>
          </p:sp>
          <p:sp>
            <p:nvSpPr>
              <p:cNvPr id="437" name="Rectangle: Rounded Corners 436">
                <a:extLst>
                  <a:ext uri="{FF2B5EF4-FFF2-40B4-BE49-F238E27FC236}">
                    <a16:creationId xmlns:a16="http://schemas.microsoft.com/office/drawing/2014/main" id="{21D89D83-3A21-EEFB-4859-7E918AE64FA1}"/>
                  </a:ext>
                </a:extLst>
              </p:cNvPr>
              <p:cNvSpPr/>
              <p:nvPr/>
            </p:nvSpPr>
            <p:spPr>
              <a:xfrm>
                <a:off x="12031027" y="6737371"/>
                <a:ext cx="401230" cy="307778"/>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nvGrpSpPr>
              <p:cNvPr id="438" name="Group 437">
                <a:extLst>
                  <a:ext uri="{FF2B5EF4-FFF2-40B4-BE49-F238E27FC236}">
                    <a16:creationId xmlns:a16="http://schemas.microsoft.com/office/drawing/2014/main" id="{4E952B57-AE6E-FE2C-71BD-564A25D5BCEC}"/>
                  </a:ext>
                </a:extLst>
              </p:cNvPr>
              <p:cNvGrpSpPr/>
              <p:nvPr/>
            </p:nvGrpSpPr>
            <p:grpSpPr>
              <a:xfrm>
                <a:off x="10057055" y="3731674"/>
                <a:ext cx="3109276" cy="3199894"/>
                <a:chOff x="11723571" y="7621604"/>
                <a:chExt cx="2848180" cy="2948691"/>
              </a:xfrm>
            </p:grpSpPr>
            <p:sp>
              <p:nvSpPr>
                <p:cNvPr id="571" name="Oval 570">
                  <a:extLst>
                    <a:ext uri="{FF2B5EF4-FFF2-40B4-BE49-F238E27FC236}">
                      <a16:creationId xmlns:a16="http://schemas.microsoft.com/office/drawing/2014/main" id="{AEB3DB50-78ED-3978-E800-10A2E68AEB4C}"/>
                    </a:ext>
                  </a:extLst>
                </p:cNvPr>
                <p:cNvSpPr/>
                <p:nvPr/>
              </p:nvSpPr>
              <p:spPr>
                <a:xfrm>
                  <a:off x="11723571" y="8932244"/>
                  <a:ext cx="394635" cy="394635"/>
                </a:xfrm>
                <a:prstGeom prst="ellipse">
                  <a:avLst/>
                </a:prstGeom>
                <a:solidFill>
                  <a:srgbClr val="FFC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sp>
              <p:nvSpPr>
                <p:cNvPr id="572" name="Oval 571">
                  <a:extLst>
                    <a:ext uri="{FF2B5EF4-FFF2-40B4-BE49-F238E27FC236}">
                      <a16:creationId xmlns:a16="http://schemas.microsoft.com/office/drawing/2014/main" id="{BDB35819-CBFC-7AD3-5E50-BC5D78C41B55}"/>
                    </a:ext>
                  </a:extLst>
                </p:cNvPr>
                <p:cNvSpPr/>
                <p:nvPr/>
              </p:nvSpPr>
              <p:spPr>
                <a:xfrm>
                  <a:off x="12347609" y="8102867"/>
                  <a:ext cx="394635" cy="394635"/>
                </a:xfrm>
                <a:prstGeom prst="ellipse">
                  <a:avLst/>
                </a:prstGeom>
                <a:solidFill>
                  <a:srgbClr val="FFC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sp>
              <p:nvSpPr>
                <p:cNvPr id="573" name="Oval 572">
                  <a:extLst>
                    <a:ext uri="{FF2B5EF4-FFF2-40B4-BE49-F238E27FC236}">
                      <a16:creationId xmlns:a16="http://schemas.microsoft.com/office/drawing/2014/main" id="{472AEEDC-D1A0-4FFD-1DD3-9CEE4349A417}"/>
                    </a:ext>
                  </a:extLst>
                </p:cNvPr>
                <p:cNvSpPr/>
                <p:nvPr/>
              </p:nvSpPr>
              <p:spPr>
                <a:xfrm>
                  <a:off x="13468927" y="9172446"/>
                  <a:ext cx="394635" cy="394635"/>
                </a:xfrm>
                <a:prstGeom prst="ellipse">
                  <a:avLst/>
                </a:prstGeom>
                <a:solidFill>
                  <a:srgbClr val="A2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sp>
              <p:nvSpPr>
                <p:cNvPr id="574" name="Oval 573">
                  <a:extLst>
                    <a:ext uri="{FF2B5EF4-FFF2-40B4-BE49-F238E27FC236}">
                      <a16:creationId xmlns:a16="http://schemas.microsoft.com/office/drawing/2014/main" id="{121A36AD-EA41-4659-365E-9F3CBA0CDA4E}"/>
                    </a:ext>
                  </a:extLst>
                </p:cNvPr>
                <p:cNvSpPr/>
                <p:nvPr/>
              </p:nvSpPr>
              <p:spPr>
                <a:xfrm>
                  <a:off x="14022404" y="7621604"/>
                  <a:ext cx="394635" cy="394635"/>
                </a:xfrm>
                <a:prstGeom prst="ellipse">
                  <a:avLst/>
                </a:prstGeom>
                <a:solidFill>
                  <a:srgbClr val="FFC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sp>
              <p:nvSpPr>
                <p:cNvPr id="575" name="Oval 574">
                  <a:extLst>
                    <a:ext uri="{FF2B5EF4-FFF2-40B4-BE49-F238E27FC236}">
                      <a16:creationId xmlns:a16="http://schemas.microsoft.com/office/drawing/2014/main" id="{F8F2DDD6-A9B5-23E8-98C3-2E866CD17D2F}"/>
                    </a:ext>
                  </a:extLst>
                </p:cNvPr>
                <p:cNvSpPr/>
                <p:nvPr/>
              </p:nvSpPr>
              <p:spPr>
                <a:xfrm>
                  <a:off x="12440686" y="9792171"/>
                  <a:ext cx="394635" cy="394635"/>
                </a:xfrm>
                <a:prstGeom prst="ellipse">
                  <a:avLst/>
                </a:prstGeom>
                <a:solidFill>
                  <a:srgbClr val="FFC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sp>
              <p:nvSpPr>
                <p:cNvPr id="576" name="Oval 575">
                  <a:extLst>
                    <a:ext uri="{FF2B5EF4-FFF2-40B4-BE49-F238E27FC236}">
                      <a16:creationId xmlns:a16="http://schemas.microsoft.com/office/drawing/2014/main" id="{5B221BFB-6864-FE38-868B-28723F28F37A}"/>
                    </a:ext>
                  </a:extLst>
                </p:cNvPr>
                <p:cNvSpPr/>
                <p:nvPr/>
              </p:nvSpPr>
              <p:spPr>
                <a:xfrm>
                  <a:off x="14177116" y="9943991"/>
                  <a:ext cx="394635" cy="394635"/>
                </a:xfrm>
                <a:prstGeom prst="ellipse">
                  <a:avLst/>
                </a:prstGeom>
                <a:solidFill>
                  <a:srgbClr val="A2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cxnSp>
              <p:nvCxnSpPr>
                <p:cNvPr id="577" name="Straight Connector 576">
                  <a:extLst>
                    <a:ext uri="{FF2B5EF4-FFF2-40B4-BE49-F238E27FC236}">
                      <a16:creationId xmlns:a16="http://schemas.microsoft.com/office/drawing/2014/main" id="{7992AA97-2A1C-D350-E3ED-038F054D52EB}"/>
                    </a:ext>
                  </a:extLst>
                </p:cNvPr>
                <p:cNvCxnSpPr>
                  <a:cxnSpLocks/>
                  <a:stCxn id="571" idx="7"/>
                  <a:endCxn id="574"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578" name="Straight Connector 577">
                  <a:extLst>
                    <a:ext uri="{FF2B5EF4-FFF2-40B4-BE49-F238E27FC236}">
                      <a16:creationId xmlns:a16="http://schemas.microsoft.com/office/drawing/2014/main" id="{09D37B46-98F9-771D-ED07-43A2ED44253A}"/>
                    </a:ext>
                  </a:extLst>
                </p:cNvPr>
                <p:cNvCxnSpPr>
                  <a:cxnSpLocks/>
                  <a:stCxn id="572" idx="5"/>
                  <a:endCxn id="573" idx="1"/>
                </p:cNvCxnSpPr>
                <p:nvPr/>
              </p:nvCxnSpPr>
              <p:spPr>
                <a:xfrm>
                  <a:off x="12684451" y="8439709"/>
                  <a:ext cx="842270" cy="79053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579" name="Straight Connector 578">
                  <a:extLst>
                    <a:ext uri="{FF2B5EF4-FFF2-40B4-BE49-F238E27FC236}">
                      <a16:creationId xmlns:a16="http://schemas.microsoft.com/office/drawing/2014/main" id="{ED136E2D-76D6-6A34-D031-37A95D11EBD2}"/>
                    </a:ext>
                  </a:extLst>
                </p:cNvPr>
                <p:cNvCxnSpPr>
                  <a:cxnSpLocks/>
                  <a:stCxn id="572" idx="5"/>
                  <a:endCxn id="575" idx="7"/>
                </p:cNvCxnSpPr>
                <p:nvPr/>
              </p:nvCxnSpPr>
              <p:spPr>
                <a:xfrm>
                  <a:off x="12684451" y="8439709"/>
                  <a:ext cx="93077" cy="1410255"/>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580" name="Straight Connector 579">
                  <a:extLst>
                    <a:ext uri="{FF2B5EF4-FFF2-40B4-BE49-F238E27FC236}">
                      <a16:creationId xmlns:a16="http://schemas.microsoft.com/office/drawing/2014/main" id="{AF83DA4A-CC06-8A86-C9F4-62CF77C2D626}"/>
                    </a:ext>
                  </a:extLst>
                </p:cNvPr>
                <p:cNvCxnSpPr>
                  <a:cxnSpLocks/>
                  <a:stCxn id="576" idx="2"/>
                  <a:endCxn id="575" idx="7"/>
                </p:cNvCxnSpPr>
                <p:nvPr/>
              </p:nvCxnSpPr>
              <p:spPr>
                <a:xfrm flipH="1" flipV="1">
                  <a:off x="12777527" y="9849965"/>
                  <a:ext cx="1399589" cy="29134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581" name="Straight Connector 580">
                  <a:extLst>
                    <a:ext uri="{FF2B5EF4-FFF2-40B4-BE49-F238E27FC236}">
                      <a16:creationId xmlns:a16="http://schemas.microsoft.com/office/drawing/2014/main" id="{2921AE2E-F981-5D4A-4667-3DDFD4780B10}"/>
                    </a:ext>
                  </a:extLst>
                </p:cNvPr>
                <p:cNvCxnSpPr>
                  <a:cxnSpLocks/>
                  <a:stCxn id="576" idx="0"/>
                  <a:endCxn id="574" idx="4"/>
                </p:cNvCxnSpPr>
                <p:nvPr/>
              </p:nvCxnSpPr>
              <p:spPr>
                <a:xfrm flipH="1" flipV="1">
                  <a:off x="14219722" y="8016239"/>
                  <a:ext cx="154712" cy="192775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582" name="Straight Connector 581">
                  <a:extLst>
                    <a:ext uri="{FF2B5EF4-FFF2-40B4-BE49-F238E27FC236}">
                      <a16:creationId xmlns:a16="http://schemas.microsoft.com/office/drawing/2014/main" id="{0F89D179-5B5F-69E0-2BEE-C3D6E4A6663D}"/>
                    </a:ext>
                  </a:extLst>
                </p:cNvPr>
                <p:cNvCxnSpPr>
                  <a:cxnSpLocks/>
                  <a:stCxn id="573" idx="2"/>
                  <a:endCxn id="571" idx="6"/>
                </p:cNvCxnSpPr>
                <p:nvPr/>
              </p:nvCxnSpPr>
              <p:spPr>
                <a:xfrm flipH="1" flipV="1">
                  <a:off x="12118206" y="9129561"/>
                  <a:ext cx="1350721" cy="2402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583" name="Straight Connector 582">
                  <a:extLst>
                    <a:ext uri="{FF2B5EF4-FFF2-40B4-BE49-F238E27FC236}">
                      <a16:creationId xmlns:a16="http://schemas.microsoft.com/office/drawing/2014/main" id="{E875156D-0868-0647-EB16-11FF79D770FF}"/>
                    </a:ext>
                  </a:extLst>
                </p:cNvPr>
                <p:cNvCxnSpPr>
                  <a:cxnSpLocks/>
                  <a:stCxn id="576" idx="1"/>
                  <a:endCxn id="573" idx="5"/>
                </p:cNvCxnSpPr>
                <p:nvPr/>
              </p:nvCxnSpPr>
              <p:spPr>
                <a:xfrm flipH="1" flipV="1">
                  <a:off x="13805768" y="9509288"/>
                  <a:ext cx="429142" cy="49249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584" name="Oval 583">
                  <a:extLst>
                    <a:ext uri="{FF2B5EF4-FFF2-40B4-BE49-F238E27FC236}">
                      <a16:creationId xmlns:a16="http://schemas.microsoft.com/office/drawing/2014/main" id="{B54713E9-FFFF-D5C5-E1E8-6C19A4936F8D}"/>
                    </a:ext>
                  </a:extLst>
                </p:cNvPr>
                <p:cNvSpPr/>
                <p:nvPr/>
              </p:nvSpPr>
              <p:spPr>
                <a:xfrm>
                  <a:off x="12975488" y="10175661"/>
                  <a:ext cx="394635" cy="394634"/>
                </a:xfrm>
                <a:prstGeom prst="ellipse">
                  <a:avLst/>
                </a:prstGeom>
                <a:solidFill>
                  <a:srgbClr val="A2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solidFill>
                  </a:endParaRPr>
                </a:p>
              </p:txBody>
            </p:sp>
            <p:cxnSp>
              <p:nvCxnSpPr>
                <p:cNvPr id="585" name="Straight Connector 584">
                  <a:extLst>
                    <a:ext uri="{FF2B5EF4-FFF2-40B4-BE49-F238E27FC236}">
                      <a16:creationId xmlns:a16="http://schemas.microsoft.com/office/drawing/2014/main" id="{E79F8C94-EAF5-8FAB-5CA7-47301EC30B34}"/>
                    </a:ext>
                  </a:extLst>
                </p:cNvPr>
                <p:cNvCxnSpPr>
                  <a:cxnSpLocks/>
                  <a:stCxn id="584" idx="7"/>
                  <a:endCxn id="575" idx="3"/>
                </p:cNvCxnSpPr>
                <p:nvPr/>
              </p:nvCxnSpPr>
              <p:spPr>
                <a:xfrm flipH="1" flipV="1">
                  <a:off x="12498480" y="10129014"/>
                  <a:ext cx="813849" cy="10443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439" name="TextBox 438">
                <a:extLst>
                  <a:ext uri="{FF2B5EF4-FFF2-40B4-BE49-F238E27FC236}">
                    <a16:creationId xmlns:a16="http://schemas.microsoft.com/office/drawing/2014/main" id="{40AD1CE9-481E-218E-6678-A652703A289E}"/>
                  </a:ext>
                </a:extLst>
              </p:cNvPr>
              <p:cNvSpPr txBox="1"/>
              <p:nvPr/>
            </p:nvSpPr>
            <p:spPr>
              <a:xfrm>
                <a:off x="9826554" y="5562748"/>
                <a:ext cx="878693" cy="275211"/>
              </a:xfrm>
              <a:prstGeom prst="rect">
                <a:avLst/>
              </a:prstGeom>
              <a:noFill/>
            </p:spPr>
            <p:txBody>
              <a:bodyPr wrap="square" rtlCol="0">
                <a:spAutoFit/>
              </a:bodyPr>
              <a:lstStyle/>
              <a:p>
                <a:pPr algn="ctr"/>
                <a:r>
                  <a:rPr lang="en-US" sz="200" dirty="0"/>
                  <a:t>P(x1)</a:t>
                </a:r>
              </a:p>
            </p:txBody>
          </p:sp>
          <p:sp>
            <p:nvSpPr>
              <p:cNvPr id="440" name="TextBox 439">
                <a:extLst>
                  <a:ext uri="{FF2B5EF4-FFF2-40B4-BE49-F238E27FC236}">
                    <a16:creationId xmlns:a16="http://schemas.microsoft.com/office/drawing/2014/main" id="{1F8B0DDD-42EC-28D6-E80B-14904337393D}"/>
                  </a:ext>
                </a:extLst>
              </p:cNvPr>
              <p:cNvSpPr txBox="1"/>
              <p:nvPr/>
            </p:nvSpPr>
            <p:spPr>
              <a:xfrm>
                <a:off x="10505823" y="4605154"/>
                <a:ext cx="878693" cy="275211"/>
              </a:xfrm>
              <a:prstGeom prst="rect">
                <a:avLst/>
              </a:prstGeom>
              <a:noFill/>
            </p:spPr>
            <p:txBody>
              <a:bodyPr wrap="square" rtlCol="0">
                <a:spAutoFit/>
              </a:bodyPr>
              <a:lstStyle/>
              <a:p>
                <a:pPr algn="ctr"/>
                <a:r>
                  <a:rPr lang="en-US" sz="200" dirty="0"/>
                  <a:t>P(x2)</a:t>
                </a:r>
              </a:p>
            </p:txBody>
          </p:sp>
          <p:sp>
            <p:nvSpPr>
              <p:cNvPr id="441" name="TextBox 440">
                <a:extLst>
                  <a:ext uri="{FF2B5EF4-FFF2-40B4-BE49-F238E27FC236}">
                    <a16:creationId xmlns:a16="http://schemas.microsoft.com/office/drawing/2014/main" id="{900C1923-DA8C-9A01-39FB-B3C729DE13F2}"/>
                  </a:ext>
                </a:extLst>
              </p:cNvPr>
              <p:cNvSpPr txBox="1"/>
              <p:nvPr/>
            </p:nvSpPr>
            <p:spPr>
              <a:xfrm>
                <a:off x="12342683" y="3429000"/>
                <a:ext cx="878693" cy="275211"/>
              </a:xfrm>
              <a:prstGeom prst="rect">
                <a:avLst/>
              </a:prstGeom>
              <a:noFill/>
            </p:spPr>
            <p:txBody>
              <a:bodyPr wrap="square" rtlCol="0">
                <a:spAutoFit/>
              </a:bodyPr>
              <a:lstStyle/>
              <a:p>
                <a:pPr algn="ctr"/>
                <a:r>
                  <a:rPr lang="en-US" sz="200" dirty="0"/>
                  <a:t>P(x4)</a:t>
                </a:r>
              </a:p>
            </p:txBody>
          </p:sp>
          <p:sp>
            <p:nvSpPr>
              <p:cNvPr id="442" name="TextBox 441">
                <a:extLst>
                  <a:ext uri="{FF2B5EF4-FFF2-40B4-BE49-F238E27FC236}">
                    <a16:creationId xmlns:a16="http://schemas.microsoft.com/office/drawing/2014/main" id="{598B4ABC-89E8-E153-6986-9DDB703A53EA}"/>
                  </a:ext>
                </a:extLst>
              </p:cNvPr>
              <p:cNvSpPr txBox="1"/>
              <p:nvPr/>
            </p:nvSpPr>
            <p:spPr>
              <a:xfrm>
                <a:off x="12457611" y="6724670"/>
                <a:ext cx="878693" cy="275211"/>
              </a:xfrm>
              <a:prstGeom prst="rect">
                <a:avLst/>
              </a:prstGeom>
              <a:noFill/>
            </p:spPr>
            <p:txBody>
              <a:bodyPr wrap="square" rtlCol="0">
                <a:spAutoFit/>
              </a:bodyPr>
              <a:lstStyle/>
              <a:p>
                <a:pPr algn="ctr"/>
                <a:r>
                  <a:rPr lang="en-US" sz="200" dirty="0"/>
                  <a:t>P(x7)</a:t>
                </a:r>
              </a:p>
            </p:txBody>
          </p:sp>
          <p:sp>
            <p:nvSpPr>
              <p:cNvPr id="443" name="TextBox 442">
                <a:extLst>
                  <a:ext uri="{FF2B5EF4-FFF2-40B4-BE49-F238E27FC236}">
                    <a16:creationId xmlns:a16="http://schemas.microsoft.com/office/drawing/2014/main" id="{1F5C475C-E041-2F77-F9C0-054614F90AC6}"/>
                  </a:ext>
                </a:extLst>
              </p:cNvPr>
              <p:cNvSpPr txBox="1"/>
              <p:nvPr/>
            </p:nvSpPr>
            <p:spPr>
              <a:xfrm>
                <a:off x="11426539" y="5755652"/>
                <a:ext cx="878693" cy="275211"/>
              </a:xfrm>
              <a:prstGeom prst="rect">
                <a:avLst/>
              </a:prstGeom>
              <a:noFill/>
            </p:spPr>
            <p:txBody>
              <a:bodyPr wrap="square" rtlCol="0">
                <a:spAutoFit/>
              </a:bodyPr>
              <a:lstStyle/>
              <a:p>
                <a:pPr algn="ctr"/>
                <a:r>
                  <a:rPr lang="en-US" sz="200" dirty="0"/>
                  <a:t>P(x3)</a:t>
                </a:r>
              </a:p>
            </p:txBody>
          </p:sp>
          <p:sp>
            <p:nvSpPr>
              <p:cNvPr id="444" name="TextBox 443">
                <a:extLst>
                  <a:ext uri="{FF2B5EF4-FFF2-40B4-BE49-F238E27FC236}">
                    <a16:creationId xmlns:a16="http://schemas.microsoft.com/office/drawing/2014/main" id="{A864AC36-42DC-B1D5-8423-5AE00ECAD23E}"/>
                  </a:ext>
                </a:extLst>
              </p:cNvPr>
              <p:cNvSpPr txBox="1"/>
              <p:nvPr/>
            </p:nvSpPr>
            <p:spPr>
              <a:xfrm>
                <a:off x="10761309" y="6609028"/>
                <a:ext cx="878693" cy="275211"/>
              </a:xfrm>
              <a:prstGeom prst="rect">
                <a:avLst/>
              </a:prstGeom>
              <a:noFill/>
            </p:spPr>
            <p:txBody>
              <a:bodyPr wrap="square" rtlCol="0">
                <a:spAutoFit/>
              </a:bodyPr>
              <a:lstStyle/>
              <a:p>
                <a:pPr algn="ctr"/>
                <a:r>
                  <a:rPr lang="en-US" sz="200" dirty="0"/>
                  <a:t>P(x6)</a:t>
                </a:r>
              </a:p>
            </p:txBody>
          </p:sp>
          <p:sp>
            <p:nvSpPr>
              <p:cNvPr id="445" name="TextBox 444">
                <a:extLst>
                  <a:ext uri="{FF2B5EF4-FFF2-40B4-BE49-F238E27FC236}">
                    <a16:creationId xmlns:a16="http://schemas.microsoft.com/office/drawing/2014/main" id="{0866721F-E49D-CEE2-4194-A484B2288CC4}"/>
                  </a:ext>
                </a:extLst>
              </p:cNvPr>
              <p:cNvSpPr txBox="1"/>
              <p:nvPr/>
            </p:nvSpPr>
            <p:spPr>
              <a:xfrm>
                <a:off x="10487863" y="5343345"/>
                <a:ext cx="878693" cy="275211"/>
              </a:xfrm>
              <a:prstGeom prst="rect">
                <a:avLst/>
              </a:prstGeom>
              <a:noFill/>
            </p:spPr>
            <p:txBody>
              <a:bodyPr wrap="square" rtlCol="0">
                <a:spAutoFit/>
              </a:bodyPr>
              <a:lstStyle/>
              <a:p>
                <a:pPr algn="ctr"/>
                <a:r>
                  <a:rPr lang="en-US" sz="200" dirty="0"/>
                  <a:t>P(y1)</a:t>
                </a:r>
              </a:p>
            </p:txBody>
          </p:sp>
          <p:sp>
            <p:nvSpPr>
              <p:cNvPr id="446" name="TextBox 445">
                <a:extLst>
                  <a:ext uri="{FF2B5EF4-FFF2-40B4-BE49-F238E27FC236}">
                    <a16:creationId xmlns:a16="http://schemas.microsoft.com/office/drawing/2014/main" id="{988D718C-5D24-C9A3-6E57-8C679AB1398B}"/>
                  </a:ext>
                </a:extLst>
              </p:cNvPr>
              <p:cNvSpPr txBox="1"/>
              <p:nvPr/>
            </p:nvSpPr>
            <p:spPr>
              <a:xfrm>
                <a:off x="11511668" y="4465587"/>
                <a:ext cx="878693" cy="275211"/>
              </a:xfrm>
              <a:prstGeom prst="rect">
                <a:avLst/>
              </a:prstGeom>
              <a:noFill/>
            </p:spPr>
            <p:txBody>
              <a:bodyPr wrap="square" rtlCol="0">
                <a:spAutoFit/>
              </a:bodyPr>
              <a:lstStyle/>
              <a:p>
                <a:pPr algn="ctr"/>
                <a:r>
                  <a:rPr lang="en-US" sz="200" dirty="0"/>
                  <a:t>P(y2)</a:t>
                </a:r>
              </a:p>
            </p:txBody>
          </p:sp>
          <p:sp>
            <p:nvSpPr>
              <p:cNvPr id="447" name="TextBox 446">
                <a:extLst>
                  <a:ext uri="{FF2B5EF4-FFF2-40B4-BE49-F238E27FC236}">
                    <a16:creationId xmlns:a16="http://schemas.microsoft.com/office/drawing/2014/main" id="{743ED429-AE70-A3B3-0884-B5718F7E9E09}"/>
                  </a:ext>
                </a:extLst>
              </p:cNvPr>
              <p:cNvSpPr txBox="1"/>
              <p:nvPr/>
            </p:nvSpPr>
            <p:spPr>
              <a:xfrm>
                <a:off x="12737084" y="4869016"/>
                <a:ext cx="878693" cy="275211"/>
              </a:xfrm>
              <a:prstGeom prst="rect">
                <a:avLst/>
              </a:prstGeom>
              <a:noFill/>
            </p:spPr>
            <p:txBody>
              <a:bodyPr wrap="square" rtlCol="0">
                <a:spAutoFit/>
              </a:bodyPr>
              <a:lstStyle/>
              <a:p>
                <a:pPr algn="ctr"/>
                <a:r>
                  <a:rPr lang="en-US" sz="200" dirty="0"/>
                  <a:t>P(y3)</a:t>
                </a:r>
              </a:p>
            </p:txBody>
          </p:sp>
          <p:sp>
            <p:nvSpPr>
              <p:cNvPr id="448" name="TextBox 447">
                <a:extLst>
                  <a:ext uri="{FF2B5EF4-FFF2-40B4-BE49-F238E27FC236}">
                    <a16:creationId xmlns:a16="http://schemas.microsoft.com/office/drawing/2014/main" id="{B865ECD9-7653-79B9-7E75-432BCA2AF6C6}"/>
                  </a:ext>
                </a:extLst>
              </p:cNvPr>
              <p:cNvSpPr txBox="1"/>
              <p:nvPr/>
            </p:nvSpPr>
            <p:spPr>
              <a:xfrm>
                <a:off x="11738287" y="6377804"/>
                <a:ext cx="878693" cy="275211"/>
              </a:xfrm>
              <a:prstGeom prst="rect">
                <a:avLst/>
              </a:prstGeom>
              <a:noFill/>
            </p:spPr>
            <p:txBody>
              <a:bodyPr wrap="square" rtlCol="0">
                <a:spAutoFit/>
              </a:bodyPr>
              <a:lstStyle/>
              <a:p>
                <a:pPr algn="ctr"/>
                <a:r>
                  <a:rPr lang="en-US" sz="200" dirty="0"/>
                  <a:t>P(y4)</a:t>
                </a:r>
              </a:p>
            </p:txBody>
          </p:sp>
          <p:sp>
            <p:nvSpPr>
              <p:cNvPr id="449" name="TextBox 448">
                <a:extLst>
                  <a:ext uri="{FF2B5EF4-FFF2-40B4-BE49-F238E27FC236}">
                    <a16:creationId xmlns:a16="http://schemas.microsoft.com/office/drawing/2014/main" id="{A36F9657-91CE-E969-C7CA-957C3A437EA8}"/>
                  </a:ext>
                </a:extLst>
              </p:cNvPr>
              <p:cNvSpPr txBox="1"/>
              <p:nvPr/>
            </p:nvSpPr>
            <p:spPr>
              <a:xfrm>
                <a:off x="10279276" y="6443214"/>
                <a:ext cx="878693" cy="275211"/>
              </a:xfrm>
              <a:prstGeom prst="rect">
                <a:avLst/>
              </a:prstGeom>
              <a:noFill/>
            </p:spPr>
            <p:txBody>
              <a:bodyPr wrap="square" rtlCol="0">
                <a:spAutoFit/>
              </a:bodyPr>
              <a:lstStyle/>
              <a:p>
                <a:pPr algn="ctr"/>
                <a:r>
                  <a:rPr lang="en-US" sz="200" dirty="0"/>
                  <a:t>P(y5)</a:t>
                </a:r>
              </a:p>
            </p:txBody>
          </p:sp>
          <p:sp>
            <p:nvSpPr>
              <p:cNvPr id="450" name="TextBox 449">
                <a:extLst>
                  <a:ext uri="{FF2B5EF4-FFF2-40B4-BE49-F238E27FC236}">
                    <a16:creationId xmlns:a16="http://schemas.microsoft.com/office/drawing/2014/main" id="{9AB0AC50-B302-D205-C103-A974B90AED12}"/>
                  </a:ext>
                </a:extLst>
              </p:cNvPr>
              <p:cNvSpPr txBox="1"/>
              <p:nvPr/>
            </p:nvSpPr>
            <p:spPr>
              <a:xfrm>
                <a:off x="10981539" y="5585063"/>
                <a:ext cx="878693" cy="275211"/>
              </a:xfrm>
              <a:prstGeom prst="rect">
                <a:avLst/>
              </a:prstGeom>
              <a:noFill/>
            </p:spPr>
            <p:txBody>
              <a:bodyPr wrap="square" rtlCol="0">
                <a:spAutoFit/>
              </a:bodyPr>
              <a:lstStyle/>
              <a:p>
                <a:pPr algn="ctr"/>
                <a:r>
                  <a:rPr lang="en-US" sz="200" dirty="0"/>
                  <a:t>P(y6)</a:t>
                </a:r>
              </a:p>
            </p:txBody>
          </p:sp>
          <p:sp>
            <p:nvSpPr>
              <p:cNvPr id="451" name="TextBox 450">
                <a:extLst>
                  <a:ext uri="{FF2B5EF4-FFF2-40B4-BE49-F238E27FC236}">
                    <a16:creationId xmlns:a16="http://schemas.microsoft.com/office/drawing/2014/main" id="{89457B5B-FFC6-2B93-6B68-3100FB90D26A}"/>
                  </a:ext>
                </a:extLst>
              </p:cNvPr>
              <p:cNvSpPr txBox="1"/>
              <p:nvPr/>
            </p:nvSpPr>
            <p:spPr>
              <a:xfrm>
                <a:off x="11242548" y="4733359"/>
                <a:ext cx="878693" cy="275211"/>
              </a:xfrm>
              <a:prstGeom prst="rect">
                <a:avLst/>
              </a:prstGeom>
              <a:noFill/>
            </p:spPr>
            <p:txBody>
              <a:bodyPr wrap="square" rtlCol="0">
                <a:spAutoFit/>
              </a:bodyPr>
              <a:lstStyle/>
              <a:p>
                <a:pPr algn="ctr"/>
                <a:r>
                  <a:rPr lang="en-US" sz="200" dirty="0"/>
                  <a:t>P(y7)</a:t>
                </a:r>
              </a:p>
            </p:txBody>
          </p:sp>
          <p:sp>
            <p:nvSpPr>
              <p:cNvPr id="452" name="TextBox 451">
                <a:extLst>
                  <a:ext uri="{FF2B5EF4-FFF2-40B4-BE49-F238E27FC236}">
                    <a16:creationId xmlns:a16="http://schemas.microsoft.com/office/drawing/2014/main" id="{D1B12499-0955-504A-B40A-2A273369F3DE}"/>
                  </a:ext>
                </a:extLst>
              </p:cNvPr>
              <p:cNvSpPr txBox="1"/>
              <p:nvPr/>
            </p:nvSpPr>
            <p:spPr>
              <a:xfrm>
                <a:off x="12280334" y="5704562"/>
                <a:ext cx="878693" cy="275211"/>
              </a:xfrm>
              <a:prstGeom prst="rect">
                <a:avLst/>
              </a:prstGeom>
              <a:noFill/>
            </p:spPr>
            <p:txBody>
              <a:bodyPr wrap="square" rtlCol="0">
                <a:spAutoFit/>
              </a:bodyPr>
              <a:lstStyle/>
              <a:p>
                <a:pPr algn="ctr"/>
                <a:r>
                  <a:rPr lang="en-US" sz="200" dirty="0"/>
                  <a:t>P(y8)</a:t>
                </a:r>
              </a:p>
            </p:txBody>
          </p:sp>
          <p:cxnSp>
            <p:nvCxnSpPr>
              <p:cNvPr id="453" name="Straight Connector 452">
                <a:extLst>
                  <a:ext uri="{FF2B5EF4-FFF2-40B4-BE49-F238E27FC236}">
                    <a16:creationId xmlns:a16="http://schemas.microsoft.com/office/drawing/2014/main" id="{92B50939-D30D-3B75-C2BA-BB81E453C073}"/>
                  </a:ext>
                </a:extLst>
              </p:cNvPr>
              <p:cNvCxnSpPr>
                <a:cxnSpLocks/>
                <a:stCxn id="584" idx="4"/>
              </p:cNvCxnSpPr>
              <p:nvPr/>
            </p:nvCxnSpPr>
            <p:spPr>
              <a:xfrm flipH="1" flipV="1">
                <a:off x="11329665" y="6800819"/>
                <a:ext cx="309477" cy="130751"/>
              </a:xfrm>
              <a:prstGeom prst="line">
                <a:avLst/>
              </a:prstGeom>
            </p:spPr>
            <p:style>
              <a:lnRef idx="1">
                <a:schemeClr val="accent3"/>
              </a:lnRef>
              <a:fillRef idx="0">
                <a:schemeClr val="accent3"/>
              </a:fillRef>
              <a:effectRef idx="0">
                <a:schemeClr val="accent3"/>
              </a:effectRef>
              <a:fontRef idx="minor">
                <a:schemeClr val="tx1"/>
              </a:fontRef>
            </p:style>
          </p:cxnSp>
          <p:sp>
            <p:nvSpPr>
              <p:cNvPr id="454" name="Rectangle: Rounded Corners 453">
                <a:extLst>
                  <a:ext uri="{FF2B5EF4-FFF2-40B4-BE49-F238E27FC236}">
                    <a16:creationId xmlns:a16="http://schemas.microsoft.com/office/drawing/2014/main" id="{9DA80A29-DF79-7CE4-DBE2-62303B0272B8}"/>
                  </a:ext>
                </a:extLst>
              </p:cNvPr>
              <p:cNvSpPr/>
              <p:nvPr/>
            </p:nvSpPr>
            <p:spPr>
              <a:xfrm>
                <a:off x="10985418" y="662792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55" name="Rectangle: Rounded Corners 454">
                <a:extLst>
                  <a:ext uri="{FF2B5EF4-FFF2-40B4-BE49-F238E27FC236}">
                    <a16:creationId xmlns:a16="http://schemas.microsoft.com/office/drawing/2014/main" id="{327B8FD7-D06A-9524-E020-C2DD736AE00F}"/>
                  </a:ext>
                </a:extLst>
              </p:cNvPr>
              <p:cNvSpPr/>
              <p:nvPr/>
            </p:nvSpPr>
            <p:spPr>
              <a:xfrm>
                <a:off x="10511551" y="6432425"/>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56" name="Rectangle: Rounded Corners 455">
                <a:extLst>
                  <a:ext uri="{FF2B5EF4-FFF2-40B4-BE49-F238E27FC236}">
                    <a16:creationId xmlns:a16="http://schemas.microsoft.com/office/drawing/2014/main" id="{78A75EC9-E4A8-8DF7-11C3-150DE9F26A29}"/>
                  </a:ext>
                </a:extLst>
              </p:cNvPr>
              <p:cNvSpPr/>
              <p:nvPr/>
            </p:nvSpPr>
            <p:spPr>
              <a:xfrm>
                <a:off x="10085723" y="560370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57" name="Rectangle: Rounded Corners 456">
                <a:extLst>
                  <a:ext uri="{FF2B5EF4-FFF2-40B4-BE49-F238E27FC236}">
                    <a16:creationId xmlns:a16="http://schemas.microsoft.com/office/drawing/2014/main" id="{F35400A3-2415-C559-B19E-B57ABD9F2E8B}"/>
                  </a:ext>
                </a:extLst>
              </p:cNvPr>
              <p:cNvSpPr/>
              <p:nvPr/>
            </p:nvSpPr>
            <p:spPr>
              <a:xfrm>
                <a:off x="10727372" y="5409287"/>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58" name="Rectangle: Rounded Corners 457">
                <a:extLst>
                  <a:ext uri="{FF2B5EF4-FFF2-40B4-BE49-F238E27FC236}">
                    <a16:creationId xmlns:a16="http://schemas.microsoft.com/office/drawing/2014/main" id="{34081D18-17A8-E498-79E7-F410F922ABF4}"/>
                  </a:ext>
                </a:extLst>
              </p:cNvPr>
              <p:cNvSpPr/>
              <p:nvPr/>
            </p:nvSpPr>
            <p:spPr>
              <a:xfrm>
                <a:off x="10738532" y="467313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59" name="Rectangle: Rounded Corners 458">
                <a:extLst>
                  <a:ext uri="{FF2B5EF4-FFF2-40B4-BE49-F238E27FC236}">
                    <a16:creationId xmlns:a16="http://schemas.microsoft.com/office/drawing/2014/main" id="{5E2CEC9F-4834-5527-CE51-EAA5819914C8}"/>
                  </a:ext>
                </a:extLst>
              </p:cNvPr>
              <p:cNvSpPr/>
              <p:nvPr/>
            </p:nvSpPr>
            <p:spPr>
              <a:xfrm>
                <a:off x="11473739" y="473277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60" name="Rectangle: Rounded Corners 459">
                <a:extLst>
                  <a:ext uri="{FF2B5EF4-FFF2-40B4-BE49-F238E27FC236}">
                    <a16:creationId xmlns:a16="http://schemas.microsoft.com/office/drawing/2014/main" id="{22CA41E2-7037-0F1C-BD46-A2ECD63CC583}"/>
                  </a:ext>
                </a:extLst>
              </p:cNvPr>
              <p:cNvSpPr/>
              <p:nvPr/>
            </p:nvSpPr>
            <p:spPr>
              <a:xfrm>
                <a:off x="11748089" y="44455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61" name="Rectangle: Rounded Corners 460">
                <a:extLst>
                  <a:ext uri="{FF2B5EF4-FFF2-40B4-BE49-F238E27FC236}">
                    <a16:creationId xmlns:a16="http://schemas.microsoft.com/office/drawing/2014/main" id="{7FF91F29-434C-9E8C-37A4-62EAA9017F69}"/>
                  </a:ext>
                </a:extLst>
              </p:cNvPr>
              <p:cNvSpPr/>
              <p:nvPr/>
            </p:nvSpPr>
            <p:spPr>
              <a:xfrm>
                <a:off x="11248722" y="5580108"/>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62" name="Rectangle: Rounded Corners 461">
                <a:extLst>
                  <a:ext uri="{FF2B5EF4-FFF2-40B4-BE49-F238E27FC236}">
                    <a16:creationId xmlns:a16="http://schemas.microsoft.com/office/drawing/2014/main" id="{95EDC9B6-E389-8C0B-90D1-A8380F6918B4}"/>
                  </a:ext>
                </a:extLst>
              </p:cNvPr>
              <p:cNvSpPr/>
              <p:nvPr/>
            </p:nvSpPr>
            <p:spPr>
              <a:xfrm>
                <a:off x="11667469" y="5741743"/>
                <a:ext cx="401230" cy="307778"/>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63" name="Rectangle: Rounded Corners 462">
                <a:extLst>
                  <a:ext uri="{FF2B5EF4-FFF2-40B4-BE49-F238E27FC236}">
                    <a16:creationId xmlns:a16="http://schemas.microsoft.com/office/drawing/2014/main" id="{20D65995-B49C-7024-9CFF-D8BF30296CC3}"/>
                  </a:ext>
                </a:extLst>
              </p:cNvPr>
              <p:cNvSpPr/>
              <p:nvPr/>
            </p:nvSpPr>
            <p:spPr>
              <a:xfrm>
                <a:off x="11981614" y="6432115"/>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64" name="Rectangle: Rounded Corners 463">
                <a:extLst>
                  <a:ext uri="{FF2B5EF4-FFF2-40B4-BE49-F238E27FC236}">
                    <a16:creationId xmlns:a16="http://schemas.microsoft.com/office/drawing/2014/main" id="{685066BA-B7C1-BA78-8DAB-4EBC7AB4532B}"/>
                  </a:ext>
                </a:extLst>
              </p:cNvPr>
              <p:cNvSpPr/>
              <p:nvPr/>
            </p:nvSpPr>
            <p:spPr>
              <a:xfrm>
                <a:off x="12496796" y="57339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65" name="Rectangle: Rounded Corners 464">
                <a:extLst>
                  <a:ext uri="{FF2B5EF4-FFF2-40B4-BE49-F238E27FC236}">
                    <a16:creationId xmlns:a16="http://schemas.microsoft.com/office/drawing/2014/main" id="{644A1F85-704C-701E-7D0B-041F98401E8E}"/>
                  </a:ext>
                </a:extLst>
              </p:cNvPr>
              <p:cNvSpPr/>
              <p:nvPr/>
            </p:nvSpPr>
            <p:spPr>
              <a:xfrm>
                <a:off x="12680636" y="6709652"/>
                <a:ext cx="401230" cy="307778"/>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66" name="Rectangle: Rounded Corners 465">
                <a:extLst>
                  <a:ext uri="{FF2B5EF4-FFF2-40B4-BE49-F238E27FC236}">
                    <a16:creationId xmlns:a16="http://schemas.microsoft.com/office/drawing/2014/main" id="{83C35AC1-D29E-587B-A48E-F5F97464E73B}"/>
                  </a:ext>
                </a:extLst>
              </p:cNvPr>
              <p:cNvSpPr/>
              <p:nvPr/>
            </p:nvSpPr>
            <p:spPr>
              <a:xfrm>
                <a:off x="12972917" y="490891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467" name="Rectangle: Rounded Corners 466">
                <a:extLst>
                  <a:ext uri="{FF2B5EF4-FFF2-40B4-BE49-F238E27FC236}">
                    <a16:creationId xmlns:a16="http://schemas.microsoft.com/office/drawing/2014/main" id="{2878313F-54C9-0010-D09F-2350EDE99B9B}"/>
                  </a:ext>
                </a:extLst>
              </p:cNvPr>
              <p:cNvSpPr/>
              <p:nvPr/>
            </p:nvSpPr>
            <p:spPr>
              <a:xfrm>
                <a:off x="12571687" y="344814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cxnSp>
            <p:nvCxnSpPr>
              <p:cNvPr id="468" name="Straight Connector 467">
                <a:extLst>
                  <a:ext uri="{FF2B5EF4-FFF2-40B4-BE49-F238E27FC236}">
                    <a16:creationId xmlns:a16="http://schemas.microsoft.com/office/drawing/2014/main" id="{0BA45652-074C-845A-3C6C-3FD1030ACDD9}"/>
                  </a:ext>
                </a:extLst>
              </p:cNvPr>
              <p:cNvCxnSpPr>
                <a:stCxn id="454" idx="0"/>
                <a:endCxn id="575" idx="4"/>
              </p:cNvCxnSpPr>
              <p:nvPr/>
            </p:nvCxnSpPr>
            <p:spPr>
              <a:xfrm flipH="1" flipV="1">
                <a:off x="11055314" y="6515409"/>
                <a:ext cx="130719" cy="112520"/>
              </a:xfrm>
              <a:prstGeom prst="line">
                <a:avLst/>
              </a:prstGeom>
            </p:spPr>
            <p:style>
              <a:lnRef idx="1">
                <a:schemeClr val="accent3"/>
              </a:lnRef>
              <a:fillRef idx="0">
                <a:schemeClr val="accent3"/>
              </a:fillRef>
              <a:effectRef idx="0">
                <a:schemeClr val="accent3"/>
              </a:effectRef>
              <a:fontRef idx="minor">
                <a:schemeClr val="tx1"/>
              </a:fontRef>
            </p:style>
          </p:cxnSp>
          <p:cxnSp>
            <p:nvCxnSpPr>
              <p:cNvPr id="469" name="Straight Connector 468">
                <a:extLst>
                  <a:ext uri="{FF2B5EF4-FFF2-40B4-BE49-F238E27FC236}">
                    <a16:creationId xmlns:a16="http://schemas.microsoft.com/office/drawing/2014/main" id="{D5841BAA-DDFB-DDF9-BE55-261423E928D5}"/>
                  </a:ext>
                </a:extLst>
              </p:cNvPr>
              <p:cNvCxnSpPr>
                <a:stCxn id="449" idx="2"/>
                <a:endCxn id="444" idx="1"/>
              </p:cNvCxnSpPr>
              <p:nvPr/>
            </p:nvCxnSpPr>
            <p:spPr>
              <a:xfrm>
                <a:off x="10718622" y="6718425"/>
                <a:ext cx="42686" cy="28209"/>
              </a:xfrm>
              <a:prstGeom prst="line">
                <a:avLst/>
              </a:prstGeom>
            </p:spPr>
            <p:style>
              <a:lnRef idx="1">
                <a:schemeClr val="accent3"/>
              </a:lnRef>
              <a:fillRef idx="0">
                <a:schemeClr val="accent3"/>
              </a:fillRef>
              <a:effectRef idx="0">
                <a:schemeClr val="accent3"/>
              </a:effectRef>
              <a:fontRef idx="minor">
                <a:schemeClr val="tx1"/>
              </a:fontRef>
            </p:style>
          </p:cxnSp>
          <p:cxnSp>
            <p:nvCxnSpPr>
              <p:cNvPr id="470" name="Straight Connector 469">
                <a:extLst>
                  <a:ext uri="{FF2B5EF4-FFF2-40B4-BE49-F238E27FC236}">
                    <a16:creationId xmlns:a16="http://schemas.microsoft.com/office/drawing/2014/main" id="{39E323AF-0C10-8A0C-2D8D-FF48593085FA}"/>
                  </a:ext>
                </a:extLst>
              </p:cNvPr>
              <p:cNvCxnSpPr>
                <a:cxnSpLocks/>
                <a:stCxn id="461" idx="1"/>
              </p:cNvCxnSpPr>
              <p:nvPr/>
            </p:nvCxnSpPr>
            <p:spPr>
              <a:xfrm>
                <a:off x="11248722" y="5733997"/>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471" name="Straight Connector 470">
                <a:extLst>
                  <a:ext uri="{FF2B5EF4-FFF2-40B4-BE49-F238E27FC236}">
                    <a16:creationId xmlns:a16="http://schemas.microsoft.com/office/drawing/2014/main" id="{B5B508BC-FFFE-DD03-2DDB-C54256F20B9B}"/>
                  </a:ext>
                </a:extLst>
              </p:cNvPr>
              <p:cNvCxnSpPr>
                <a:cxnSpLocks/>
                <a:stCxn id="573" idx="4"/>
                <a:endCxn id="462" idx="0"/>
              </p:cNvCxnSpPr>
              <p:nvPr/>
            </p:nvCxnSpPr>
            <p:spPr>
              <a:xfrm flipH="1" flipV="1">
                <a:off x="11868085" y="5741743"/>
                <a:ext cx="309729" cy="101146"/>
              </a:xfrm>
              <a:prstGeom prst="line">
                <a:avLst/>
              </a:prstGeom>
            </p:spPr>
            <p:style>
              <a:lnRef idx="1">
                <a:schemeClr val="accent3"/>
              </a:lnRef>
              <a:fillRef idx="0">
                <a:schemeClr val="accent3"/>
              </a:fillRef>
              <a:effectRef idx="0">
                <a:schemeClr val="accent3"/>
              </a:effectRef>
              <a:fontRef idx="minor">
                <a:schemeClr val="tx1"/>
              </a:fontRef>
            </p:style>
          </p:cxnSp>
          <p:cxnSp>
            <p:nvCxnSpPr>
              <p:cNvPr id="472" name="Straight Connector 471">
                <a:extLst>
                  <a:ext uri="{FF2B5EF4-FFF2-40B4-BE49-F238E27FC236}">
                    <a16:creationId xmlns:a16="http://schemas.microsoft.com/office/drawing/2014/main" id="{8D656C97-15FC-CB68-1E6C-1BE43734C68F}"/>
                  </a:ext>
                </a:extLst>
              </p:cNvPr>
              <p:cNvCxnSpPr>
                <a:cxnSpLocks/>
                <a:endCxn id="464" idx="2"/>
              </p:cNvCxnSpPr>
              <p:nvPr/>
            </p:nvCxnSpPr>
            <p:spPr>
              <a:xfrm flipH="1" flipV="1">
                <a:off x="12697411" y="6041773"/>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9A5EDBB6-C908-C327-3C2C-A51915219301}"/>
                  </a:ext>
                </a:extLst>
              </p:cNvPr>
              <p:cNvCxnSpPr>
                <a:cxnSpLocks/>
                <a:stCxn id="576" idx="3"/>
                <a:endCxn id="465" idx="0"/>
              </p:cNvCxnSpPr>
              <p:nvPr/>
            </p:nvCxnSpPr>
            <p:spPr>
              <a:xfrm>
                <a:off x="12798613" y="6617445"/>
                <a:ext cx="82639" cy="92207"/>
              </a:xfrm>
              <a:prstGeom prst="line">
                <a:avLst/>
              </a:prstGeom>
            </p:spPr>
            <p:style>
              <a:lnRef idx="1">
                <a:schemeClr val="accent3"/>
              </a:lnRef>
              <a:fillRef idx="0">
                <a:schemeClr val="accent3"/>
              </a:fillRef>
              <a:effectRef idx="0">
                <a:schemeClr val="accent3"/>
              </a:effectRef>
              <a:fontRef idx="minor">
                <a:schemeClr val="tx1"/>
              </a:fontRef>
            </p:style>
          </p:cxnSp>
          <p:cxnSp>
            <p:nvCxnSpPr>
              <p:cNvPr id="474" name="Straight Connector 473">
                <a:extLst>
                  <a:ext uri="{FF2B5EF4-FFF2-40B4-BE49-F238E27FC236}">
                    <a16:creationId xmlns:a16="http://schemas.microsoft.com/office/drawing/2014/main" id="{ED88BD3A-203F-2307-0C79-350212A09EBC}"/>
                  </a:ext>
                </a:extLst>
              </p:cNvPr>
              <p:cNvCxnSpPr>
                <a:cxnSpLocks/>
                <a:stCxn id="448" idx="0"/>
                <a:endCxn id="463" idx="0"/>
              </p:cNvCxnSpPr>
              <p:nvPr/>
            </p:nvCxnSpPr>
            <p:spPr>
              <a:xfrm>
                <a:off x="12177634" y="6377804"/>
                <a:ext cx="4596" cy="54311"/>
              </a:xfrm>
              <a:prstGeom prst="line">
                <a:avLst/>
              </a:prstGeom>
            </p:spPr>
            <p:style>
              <a:lnRef idx="1">
                <a:schemeClr val="accent3"/>
              </a:lnRef>
              <a:fillRef idx="0">
                <a:schemeClr val="accent3"/>
              </a:fillRef>
              <a:effectRef idx="0">
                <a:schemeClr val="accent3"/>
              </a:effectRef>
              <a:fontRef idx="minor">
                <a:schemeClr val="tx1"/>
              </a:fontRef>
            </p:style>
          </p:cxnSp>
          <p:cxnSp>
            <p:nvCxnSpPr>
              <p:cNvPr id="475" name="Straight Connector 474">
                <a:extLst>
                  <a:ext uri="{FF2B5EF4-FFF2-40B4-BE49-F238E27FC236}">
                    <a16:creationId xmlns:a16="http://schemas.microsoft.com/office/drawing/2014/main" id="{772CAFDD-FB01-6002-F89C-5E5F9B57D079}"/>
                  </a:ext>
                </a:extLst>
              </p:cNvPr>
              <p:cNvCxnSpPr>
                <a:cxnSpLocks/>
                <a:stCxn id="439" idx="0"/>
                <a:endCxn id="456" idx="0"/>
              </p:cNvCxnSpPr>
              <p:nvPr/>
            </p:nvCxnSpPr>
            <p:spPr>
              <a:xfrm>
                <a:off x="10265901" y="5562748"/>
                <a:ext cx="20439"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476" name="Straight Connector 475">
                <a:extLst>
                  <a:ext uri="{FF2B5EF4-FFF2-40B4-BE49-F238E27FC236}">
                    <a16:creationId xmlns:a16="http://schemas.microsoft.com/office/drawing/2014/main" id="{29BBE46B-440F-03CD-F3EC-AADFDDB46249}"/>
                  </a:ext>
                </a:extLst>
              </p:cNvPr>
              <p:cNvCxnSpPr>
                <a:cxnSpLocks/>
              </p:cNvCxnSpPr>
              <p:nvPr/>
            </p:nvCxnSpPr>
            <p:spPr>
              <a:xfrm>
                <a:off x="10879851" y="4871648"/>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477" name="Straight Connector 476">
                <a:extLst>
                  <a:ext uri="{FF2B5EF4-FFF2-40B4-BE49-F238E27FC236}">
                    <a16:creationId xmlns:a16="http://schemas.microsoft.com/office/drawing/2014/main" id="{434787AB-3A49-5850-E6C4-C5DADA5D7006}"/>
                  </a:ext>
                </a:extLst>
              </p:cNvPr>
              <p:cNvCxnSpPr>
                <a:cxnSpLocks/>
              </p:cNvCxnSpPr>
              <p:nvPr/>
            </p:nvCxnSpPr>
            <p:spPr>
              <a:xfrm>
                <a:off x="10897474" y="5226537"/>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478" name="Straight Connector 477">
                <a:extLst>
                  <a:ext uri="{FF2B5EF4-FFF2-40B4-BE49-F238E27FC236}">
                    <a16:creationId xmlns:a16="http://schemas.microsoft.com/office/drawing/2014/main" id="{620AE1DF-0D5C-CA53-8E90-67AC12F0A82F}"/>
                  </a:ext>
                </a:extLst>
              </p:cNvPr>
              <p:cNvCxnSpPr>
                <a:cxnSpLocks/>
              </p:cNvCxnSpPr>
              <p:nvPr/>
            </p:nvCxnSpPr>
            <p:spPr>
              <a:xfrm>
                <a:off x="11659179" y="4908910"/>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479" name="Straight Connector 478">
                <a:extLst>
                  <a:ext uri="{FF2B5EF4-FFF2-40B4-BE49-F238E27FC236}">
                    <a16:creationId xmlns:a16="http://schemas.microsoft.com/office/drawing/2014/main" id="{5C80103D-2ED1-8098-F93A-93BC146FF7A7}"/>
                  </a:ext>
                </a:extLst>
              </p:cNvPr>
              <p:cNvCxnSpPr>
                <a:cxnSpLocks/>
              </p:cNvCxnSpPr>
              <p:nvPr/>
            </p:nvCxnSpPr>
            <p:spPr>
              <a:xfrm>
                <a:off x="11922649" y="4349737"/>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480" name="Straight Connector 479">
                <a:extLst>
                  <a:ext uri="{FF2B5EF4-FFF2-40B4-BE49-F238E27FC236}">
                    <a16:creationId xmlns:a16="http://schemas.microsoft.com/office/drawing/2014/main" id="{40E2A1C5-61CC-C7A7-3A8D-655AF64460A4}"/>
                  </a:ext>
                </a:extLst>
              </p:cNvPr>
              <p:cNvCxnSpPr>
                <a:cxnSpLocks/>
              </p:cNvCxnSpPr>
              <p:nvPr/>
            </p:nvCxnSpPr>
            <p:spPr>
              <a:xfrm>
                <a:off x="12974882" y="493036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481" name="Straight Connector 480">
                <a:extLst>
                  <a:ext uri="{FF2B5EF4-FFF2-40B4-BE49-F238E27FC236}">
                    <a16:creationId xmlns:a16="http://schemas.microsoft.com/office/drawing/2014/main" id="{8F3FEC40-0F09-B2D0-1922-64A4F0BC43F7}"/>
                  </a:ext>
                </a:extLst>
              </p:cNvPr>
              <p:cNvCxnSpPr>
                <a:cxnSpLocks/>
              </p:cNvCxnSpPr>
              <p:nvPr/>
            </p:nvCxnSpPr>
            <p:spPr>
              <a:xfrm>
                <a:off x="12767011" y="3655362"/>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482" name="Group 481">
                <a:extLst>
                  <a:ext uri="{FF2B5EF4-FFF2-40B4-BE49-F238E27FC236}">
                    <a16:creationId xmlns:a16="http://schemas.microsoft.com/office/drawing/2014/main" id="{54B4F018-3460-EC3F-40AF-C6564C0A1F33}"/>
                  </a:ext>
                </a:extLst>
              </p:cNvPr>
              <p:cNvGrpSpPr/>
              <p:nvPr/>
            </p:nvGrpSpPr>
            <p:grpSpPr>
              <a:xfrm>
                <a:off x="10198490" y="4738924"/>
                <a:ext cx="96792" cy="337133"/>
                <a:chOff x="16706003" y="7300768"/>
                <a:chExt cx="96792" cy="337133"/>
              </a:xfrm>
            </p:grpSpPr>
            <p:sp>
              <p:nvSpPr>
                <p:cNvPr id="567" name="Rectangle 566">
                  <a:extLst>
                    <a:ext uri="{FF2B5EF4-FFF2-40B4-BE49-F238E27FC236}">
                      <a16:creationId xmlns:a16="http://schemas.microsoft.com/office/drawing/2014/main" id="{B7B474CA-63B9-3E7C-4740-C05CC7922FD6}"/>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68" name="Rectangle 567">
                  <a:extLst>
                    <a:ext uri="{FF2B5EF4-FFF2-40B4-BE49-F238E27FC236}">
                      <a16:creationId xmlns:a16="http://schemas.microsoft.com/office/drawing/2014/main" id="{921CF9CA-8D60-212F-250A-76BC8757B87C}"/>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69" name="Rectangle 568">
                  <a:extLst>
                    <a:ext uri="{FF2B5EF4-FFF2-40B4-BE49-F238E27FC236}">
                      <a16:creationId xmlns:a16="http://schemas.microsoft.com/office/drawing/2014/main" id="{FA0B0F53-DF83-602C-D8A4-C3BCDE238E6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70" name="Rectangle 569">
                  <a:extLst>
                    <a:ext uri="{FF2B5EF4-FFF2-40B4-BE49-F238E27FC236}">
                      <a16:creationId xmlns:a16="http://schemas.microsoft.com/office/drawing/2014/main" id="{A26BB0C2-E76B-DE8A-C61F-90384B99F74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83" name="Group 482">
                <a:extLst>
                  <a:ext uri="{FF2B5EF4-FFF2-40B4-BE49-F238E27FC236}">
                    <a16:creationId xmlns:a16="http://schemas.microsoft.com/office/drawing/2014/main" id="{9B9BC2A2-A35E-CDA3-1174-AC2DA783256F}"/>
                  </a:ext>
                </a:extLst>
              </p:cNvPr>
              <p:cNvGrpSpPr/>
              <p:nvPr/>
            </p:nvGrpSpPr>
            <p:grpSpPr>
              <a:xfrm>
                <a:off x="10594248" y="4704101"/>
                <a:ext cx="96792" cy="337133"/>
                <a:chOff x="16706003" y="7300768"/>
                <a:chExt cx="96792" cy="337133"/>
              </a:xfrm>
            </p:grpSpPr>
            <p:sp>
              <p:nvSpPr>
                <p:cNvPr id="563" name="Rectangle 562">
                  <a:extLst>
                    <a:ext uri="{FF2B5EF4-FFF2-40B4-BE49-F238E27FC236}">
                      <a16:creationId xmlns:a16="http://schemas.microsoft.com/office/drawing/2014/main" id="{BA61E477-4C09-D9D2-3EEC-1B6594205591}"/>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64" name="Rectangle 563">
                  <a:extLst>
                    <a:ext uri="{FF2B5EF4-FFF2-40B4-BE49-F238E27FC236}">
                      <a16:creationId xmlns:a16="http://schemas.microsoft.com/office/drawing/2014/main" id="{3E5CF521-8554-720C-23C1-E23995C802C6}"/>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65" name="Rectangle 564">
                  <a:extLst>
                    <a:ext uri="{FF2B5EF4-FFF2-40B4-BE49-F238E27FC236}">
                      <a16:creationId xmlns:a16="http://schemas.microsoft.com/office/drawing/2014/main" id="{A1301A70-7016-4E1D-2E8D-1D0424523ADE}"/>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66" name="Rectangle 565">
                  <a:extLst>
                    <a:ext uri="{FF2B5EF4-FFF2-40B4-BE49-F238E27FC236}">
                      <a16:creationId xmlns:a16="http://schemas.microsoft.com/office/drawing/2014/main" id="{4E0C25A5-F08B-09CF-6747-98C5E5F2FCF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84" name="Group 483">
                <a:extLst>
                  <a:ext uri="{FF2B5EF4-FFF2-40B4-BE49-F238E27FC236}">
                    <a16:creationId xmlns:a16="http://schemas.microsoft.com/office/drawing/2014/main" id="{3A42EF02-F8C7-9727-C4F5-FC15D588D7ED}"/>
                  </a:ext>
                </a:extLst>
              </p:cNvPr>
              <p:cNvGrpSpPr/>
              <p:nvPr/>
            </p:nvGrpSpPr>
            <p:grpSpPr>
              <a:xfrm>
                <a:off x="10843500" y="3881088"/>
                <a:ext cx="96792" cy="337133"/>
                <a:chOff x="16706003" y="7300768"/>
                <a:chExt cx="96792" cy="337133"/>
              </a:xfrm>
            </p:grpSpPr>
            <p:sp>
              <p:nvSpPr>
                <p:cNvPr id="559" name="Rectangle 558">
                  <a:extLst>
                    <a:ext uri="{FF2B5EF4-FFF2-40B4-BE49-F238E27FC236}">
                      <a16:creationId xmlns:a16="http://schemas.microsoft.com/office/drawing/2014/main" id="{0F5BB730-66DE-CEAA-222B-AAAFD1081EF6}"/>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60" name="Rectangle 559">
                  <a:extLst>
                    <a:ext uri="{FF2B5EF4-FFF2-40B4-BE49-F238E27FC236}">
                      <a16:creationId xmlns:a16="http://schemas.microsoft.com/office/drawing/2014/main" id="{3A56B8EB-7BF6-D886-66E7-8D344A0618B5}"/>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61" name="Rectangle 560">
                  <a:extLst>
                    <a:ext uri="{FF2B5EF4-FFF2-40B4-BE49-F238E27FC236}">
                      <a16:creationId xmlns:a16="http://schemas.microsoft.com/office/drawing/2014/main" id="{A1F1665B-1A14-697C-E9D4-28B3C992E2A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62" name="Rectangle 561">
                  <a:extLst>
                    <a:ext uri="{FF2B5EF4-FFF2-40B4-BE49-F238E27FC236}">
                      <a16:creationId xmlns:a16="http://schemas.microsoft.com/office/drawing/2014/main" id="{6C91FF10-3A3A-0158-CA1F-B9664C92C4C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85" name="Group 484">
                <a:extLst>
                  <a:ext uri="{FF2B5EF4-FFF2-40B4-BE49-F238E27FC236}">
                    <a16:creationId xmlns:a16="http://schemas.microsoft.com/office/drawing/2014/main" id="{A4D6FC47-F79E-422C-DDFD-7606352C7BEB}"/>
                  </a:ext>
                </a:extLst>
              </p:cNvPr>
              <p:cNvGrpSpPr/>
              <p:nvPr/>
            </p:nvGrpSpPr>
            <p:grpSpPr>
              <a:xfrm>
                <a:off x="12179795" y="4393887"/>
                <a:ext cx="96792" cy="337133"/>
                <a:chOff x="16706003" y="7300768"/>
                <a:chExt cx="96792" cy="337133"/>
              </a:xfrm>
            </p:grpSpPr>
            <p:sp>
              <p:nvSpPr>
                <p:cNvPr id="555" name="Rectangle 554">
                  <a:extLst>
                    <a:ext uri="{FF2B5EF4-FFF2-40B4-BE49-F238E27FC236}">
                      <a16:creationId xmlns:a16="http://schemas.microsoft.com/office/drawing/2014/main" id="{720CF984-1482-2FD8-DD1A-70CEC135A329}"/>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56" name="Rectangle 555">
                  <a:extLst>
                    <a:ext uri="{FF2B5EF4-FFF2-40B4-BE49-F238E27FC236}">
                      <a16:creationId xmlns:a16="http://schemas.microsoft.com/office/drawing/2014/main" id="{8B2E31C1-CEBC-10E2-023D-D19ADFDADC6D}"/>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57" name="Rectangle 556">
                  <a:extLst>
                    <a:ext uri="{FF2B5EF4-FFF2-40B4-BE49-F238E27FC236}">
                      <a16:creationId xmlns:a16="http://schemas.microsoft.com/office/drawing/2014/main" id="{C00336B0-C608-11DD-F2C0-761DC747C52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58" name="Rectangle 557">
                  <a:extLst>
                    <a:ext uri="{FF2B5EF4-FFF2-40B4-BE49-F238E27FC236}">
                      <a16:creationId xmlns:a16="http://schemas.microsoft.com/office/drawing/2014/main" id="{AFF20B67-E663-2D07-8109-0BC9BAC98E10}"/>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86" name="Group 485">
                <a:extLst>
                  <a:ext uri="{FF2B5EF4-FFF2-40B4-BE49-F238E27FC236}">
                    <a16:creationId xmlns:a16="http://schemas.microsoft.com/office/drawing/2014/main" id="{EADC72EB-824C-0E88-F4DE-C7D7A306E7F1}"/>
                  </a:ext>
                </a:extLst>
              </p:cNvPr>
              <p:cNvGrpSpPr/>
              <p:nvPr/>
            </p:nvGrpSpPr>
            <p:grpSpPr>
              <a:xfrm>
                <a:off x="13042736" y="3803655"/>
                <a:ext cx="96792" cy="337133"/>
                <a:chOff x="16706003" y="7300768"/>
                <a:chExt cx="96792" cy="337133"/>
              </a:xfrm>
            </p:grpSpPr>
            <p:sp>
              <p:nvSpPr>
                <p:cNvPr id="551" name="Rectangle 550">
                  <a:extLst>
                    <a:ext uri="{FF2B5EF4-FFF2-40B4-BE49-F238E27FC236}">
                      <a16:creationId xmlns:a16="http://schemas.microsoft.com/office/drawing/2014/main" id="{83EE0B48-B185-499D-4E7F-DD6A3068D505}"/>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52" name="Rectangle 551">
                  <a:extLst>
                    <a:ext uri="{FF2B5EF4-FFF2-40B4-BE49-F238E27FC236}">
                      <a16:creationId xmlns:a16="http://schemas.microsoft.com/office/drawing/2014/main" id="{FA1964C7-BB6F-F58F-FCF5-192EC2CBCAE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53" name="Rectangle 552">
                  <a:extLst>
                    <a:ext uri="{FF2B5EF4-FFF2-40B4-BE49-F238E27FC236}">
                      <a16:creationId xmlns:a16="http://schemas.microsoft.com/office/drawing/2014/main" id="{CB643DAB-C70F-AD52-09EB-9A6C8E6D4625}"/>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54" name="Rectangle 553">
                  <a:extLst>
                    <a:ext uri="{FF2B5EF4-FFF2-40B4-BE49-F238E27FC236}">
                      <a16:creationId xmlns:a16="http://schemas.microsoft.com/office/drawing/2014/main" id="{921F8A77-760C-56D5-72FE-3410C55B07E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87" name="Group 486">
                <a:extLst>
                  <a:ext uri="{FF2B5EF4-FFF2-40B4-BE49-F238E27FC236}">
                    <a16:creationId xmlns:a16="http://schemas.microsoft.com/office/drawing/2014/main" id="{0EE4D545-5AF9-7105-0415-F2C48A9C6314}"/>
                  </a:ext>
                </a:extLst>
              </p:cNvPr>
              <p:cNvGrpSpPr/>
              <p:nvPr/>
            </p:nvGrpSpPr>
            <p:grpSpPr>
              <a:xfrm>
                <a:off x="12337129" y="5125647"/>
                <a:ext cx="96792" cy="337133"/>
                <a:chOff x="16706003" y="7300768"/>
                <a:chExt cx="96792" cy="337133"/>
              </a:xfrm>
            </p:grpSpPr>
            <p:sp>
              <p:nvSpPr>
                <p:cNvPr id="547" name="Rectangle 546">
                  <a:extLst>
                    <a:ext uri="{FF2B5EF4-FFF2-40B4-BE49-F238E27FC236}">
                      <a16:creationId xmlns:a16="http://schemas.microsoft.com/office/drawing/2014/main" id="{77C99ED1-971C-3F6F-5FAF-CF2B3BA4ADC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48" name="Rectangle 547">
                  <a:extLst>
                    <a:ext uri="{FF2B5EF4-FFF2-40B4-BE49-F238E27FC236}">
                      <a16:creationId xmlns:a16="http://schemas.microsoft.com/office/drawing/2014/main" id="{8C5B8DEC-E35C-1D98-AE6A-C313F1BB37A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49" name="Rectangle 548">
                  <a:extLst>
                    <a:ext uri="{FF2B5EF4-FFF2-40B4-BE49-F238E27FC236}">
                      <a16:creationId xmlns:a16="http://schemas.microsoft.com/office/drawing/2014/main" id="{2040240C-1244-E3B2-7A2A-21286AC5886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50" name="Rectangle 549">
                  <a:extLst>
                    <a:ext uri="{FF2B5EF4-FFF2-40B4-BE49-F238E27FC236}">
                      <a16:creationId xmlns:a16="http://schemas.microsoft.com/office/drawing/2014/main" id="{70A14902-34FF-AA94-F456-D3540286FF67}"/>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88" name="Group 487">
                <a:extLst>
                  <a:ext uri="{FF2B5EF4-FFF2-40B4-BE49-F238E27FC236}">
                    <a16:creationId xmlns:a16="http://schemas.microsoft.com/office/drawing/2014/main" id="{4103C99C-B911-F5DE-6B95-4A857789D1B0}"/>
                  </a:ext>
                </a:extLst>
              </p:cNvPr>
              <p:cNvGrpSpPr/>
              <p:nvPr/>
            </p:nvGrpSpPr>
            <p:grpSpPr>
              <a:xfrm>
                <a:off x="12755325" y="4967342"/>
                <a:ext cx="96792" cy="337133"/>
                <a:chOff x="16706003" y="7300768"/>
                <a:chExt cx="96792" cy="337133"/>
              </a:xfrm>
            </p:grpSpPr>
            <p:sp>
              <p:nvSpPr>
                <p:cNvPr id="543" name="Rectangle 542">
                  <a:extLst>
                    <a:ext uri="{FF2B5EF4-FFF2-40B4-BE49-F238E27FC236}">
                      <a16:creationId xmlns:a16="http://schemas.microsoft.com/office/drawing/2014/main" id="{7232244F-D80D-7EC6-D5C1-6FF2B337967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44" name="Rectangle 543">
                  <a:extLst>
                    <a:ext uri="{FF2B5EF4-FFF2-40B4-BE49-F238E27FC236}">
                      <a16:creationId xmlns:a16="http://schemas.microsoft.com/office/drawing/2014/main" id="{DBA9242C-DE2D-B928-63E7-72EDB3F980C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45" name="Rectangle 544">
                  <a:extLst>
                    <a:ext uri="{FF2B5EF4-FFF2-40B4-BE49-F238E27FC236}">
                      <a16:creationId xmlns:a16="http://schemas.microsoft.com/office/drawing/2014/main" id="{F6198995-1671-B2C0-17A2-8C9EEDF2FC4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46" name="Rectangle 545">
                  <a:extLst>
                    <a:ext uri="{FF2B5EF4-FFF2-40B4-BE49-F238E27FC236}">
                      <a16:creationId xmlns:a16="http://schemas.microsoft.com/office/drawing/2014/main" id="{DEC5C096-5B4A-CD2C-92A0-410A8E0903D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89" name="Group 488">
                <a:extLst>
                  <a:ext uri="{FF2B5EF4-FFF2-40B4-BE49-F238E27FC236}">
                    <a16:creationId xmlns:a16="http://schemas.microsoft.com/office/drawing/2014/main" id="{C591F6BD-E365-35F1-F529-D6F2E894D376}"/>
                  </a:ext>
                </a:extLst>
              </p:cNvPr>
              <p:cNvGrpSpPr/>
              <p:nvPr/>
            </p:nvGrpSpPr>
            <p:grpSpPr>
              <a:xfrm>
                <a:off x="11063356" y="5644413"/>
                <a:ext cx="96792" cy="337133"/>
                <a:chOff x="16706003" y="7300768"/>
                <a:chExt cx="96792" cy="337133"/>
              </a:xfrm>
            </p:grpSpPr>
            <p:sp>
              <p:nvSpPr>
                <p:cNvPr id="539" name="Rectangle 538">
                  <a:extLst>
                    <a:ext uri="{FF2B5EF4-FFF2-40B4-BE49-F238E27FC236}">
                      <a16:creationId xmlns:a16="http://schemas.microsoft.com/office/drawing/2014/main" id="{40464C59-FEDD-6EFE-6DC3-DD8A701E7FF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40" name="Rectangle 539">
                  <a:extLst>
                    <a:ext uri="{FF2B5EF4-FFF2-40B4-BE49-F238E27FC236}">
                      <a16:creationId xmlns:a16="http://schemas.microsoft.com/office/drawing/2014/main" id="{C085FDF4-48E3-CE20-0673-1816496F7F3D}"/>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41" name="Rectangle 540">
                  <a:extLst>
                    <a:ext uri="{FF2B5EF4-FFF2-40B4-BE49-F238E27FC236}">
                      <a16:creationId xmlns:a16="http://schemas.microsoft.com/office/drawing/2014/main" id="{E80BC0C0-7101-58B3-65C3-D1DB030959A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42" name="Rectangle 541">
                  <a:extLst>
                    <a:ext uri="{FF2B5EF4-FFF2-40B4-BE49-F238E27FC236}">
                      <a16:creationId xmlns:a16="http://schemas.microsoft.com/office/drawing/2014/main" id="{0BDD2C34-C547-BDA0-FBB5-FA3173AB94BA}"/>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90" name="Group 489">
                <a:extLst>
                  <a:ext uri="{FF2B5EF4-FFF2-40B4-BE49-F238E27FC236}">
                    <a16:creationId xmlns:a16="http://schemas.microsoft.com/office/drawing/2014/main" id="{F458655B-9E4B-FCE0-A07A-738FD3A7C167}"/>
                  </a:ext>
                </a:extLst>
              </p:cNvPr>
              <p:cNvGrpSpPr/>
              <p:nvPr/>
            </p:nvGrpSpPr>
            <p:grpSpPr>
              <a:xfrm>
                <a:off x="12121241" y="5978177"/>
                <a:ext cx="96792" cy="337133"/>
                <a:chOff x="16706003" y="7300768"/>
                <a:chExt cx="96792" cy="337133"/>
              </a:xfrm>
            </p:grpSpPr>
            <p:sp>
              <p:nvSpPr>
                <p:cNvPr id="535" name="Rectangle 534">
                  <a:extLst>
                    <a:ext uri="{FF2B5EF4-FFF2-40B4-BE49-F238E27FC236}">
                      <a16:creationId xmlns:a16="http://schemas.microsoft.com/office/drawing/2014/main" id="{DC374C61-8B66-1F44-E265-DD09CF79B6A9}"/>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36" name="Rectangle 535">
                  <a:extLst>
                    <a:ext uri="{FF2B5EF4-FFF2-40B4-BE49-F238E27FC236}">
                      <a16:creationId xmlns:a16="http://schemas.microsoft.com/office/drawing/2014/main" id="{16F69FC9-C194-6B7D-902A-3C71A2A89025}"/>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37" name="Rectangle 536">
                  <a:extLst>
                    <a:ext uri="{FF2B5EF4-FFF2-40B4-BE49-F238E27FC236}">
                      <a16:creationId xmlns:a16="http://schemas.microsoft.com/office/drawing/2014/main" id="{209970E1-E2F0-C4C2-E116-791BF460CF36}"/>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38" name="Rectangle 537">
                  <a:extLst>
                    <a:ext uri="{FF2B5EF4-FFF2-40B4-BE49-F238E27FC236}">
                      <a16:creationId xmlns:a16="http://schemas.microsoft.com/office/drawing/2014/main" id="{D7BEC49C-476A-95AA-CE12-6764ABE20F4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91" name="Group 490">
                <a:extLst>
                  <a:ext uri="{FF2B5EF4-FFF2-40B4-BE49-F238E27FC236}">
                    <a16:creationId xmlns:a16="http://schemas.microsoft.com/office/drawing/2014/main" id="{C9C6526F-0012-976D-09D9-843B2F0C520D}"/>
                  </a:ext>
                </a:extLst>
              </p:cNvPr>
              <p:cNvGrpSpPr/>
              <p:nvPr/>
            </p:nvGrpSpPr>
            <p:grpSpPr>
              <a:xfrm>
                <a:off x="12365606" y="5812979"/>
                <a:ext cx="96792" cy="337133"/>
                <a:chOff x="16706003" y="7300768"/>
                <a:chExt cx="96792" cy="337133"/>
              </a:xfrm>
            </p:grpSpPr>
            <p:sp>
              <p:nvSpPr>
                <p:cNvPr id="531" name="Rectangle 530">
                  <a:extLst>
                    <a:ext uri="{FF2B5EF4-FFF2-40B4-BE49-F238E27FC236}">
                      <a16:creationId xmlns:a16="http://schemas.microsoft.com/office/drawing/2014/main" id="{64641FD2-E189-E5EA-49E3-5191FF56ADD9}"/>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32" name="Rectangle 531">
                  <a:extLst>
                    <a:ext uri="{FF2B5EF4-FFF2-40B4-BE49-F238E27FC236}">
                      <a16:creationId xmlns:a16="http://schemas.microsoft.com/office/drawing/2014/main" id="{01F538CD-D971-BCB7-5855-71FBD8C89A0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33" name="Rectangle 532">
                  <a:extLst>
                    <a:ext uri="{FF2B5EF4-FFF2-40B4-BE49-F238E27FC236}">
                      <a16:creationId xmlns:a16="http://schemas.microsoft.com/office/drawing/2014/main" id="{F21D88C4-25DB-4033-1DDC-D2A3ECA5FCE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34" name="Rectangle 533">
                  <a:extLst>
                    <a:ext uri="{FF2B5EF4-FFF2-40B4-BE49-F238E27FC236}">
                      <a16:creationId xmlns:a16="http://schemas.microsoft.com/office/drawing/2014/main" id="{291DAF8C-4A0E-E3FC-136E-0F83B044BC7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92" name="Group 491">
                <a:extLst>
                  <a:ext uri="{FF2B5EF4-FFF2-40B4-BE49-F238E27FC236}">
                    <a16:creationId xmlns:a16="http://schemas.microsoft.com/office/drawing/2014/main" id="{DF5EF916-13D7-ABF1-F9C3-8762814D0773}"/>
                  </a:ext>
                </a:extLst>
              </p:cNvPr>
              <p:cNvGrpSpPr/>
              <p:nvPr/>
            </p:nvGrpSpPr>
            <p:grpSpPr>
              <a:xfrm>
                <a:off x="13408575" y="6271894"/>
                <a:ext cx="96792" cy="337133"/>
                <a:chOff x="16706003" y="7300768"/>
                <a:chExt cx="96792" cy="337133"/>
              </a:xfrm>
            </p:grpSpPr>
            <p:sp>
              <p:nvSpPr>
                <p:cNvPr id="527" name="Rectangle 526">
                  <a:extLst>
                    <a:ext uri="{FF2B5EF4-FFF2-40B4-BE49-F238E27FC236}">
                      <a16:creationId xmlns:a16="http://schemas.microsoft.com/office/drawing/2014/main" id="{C9B09379-8DA8-26E6-EA7F-F79462A54F7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28" name="Rectangle 527">
                  <a:extLst>
                    <a:ext uri="{FF2B5EF4-FFF2-40B4-BE49-F238E27FC236}">
                      <a16:creationId xmlns:a16="http://schemas.microsoft.com/office/drawing/2014/main" id="{6E056C5D-386E-5830-D08D-0C535BED7DC3}"/>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29" name="Rectangle 528">
                  <a:extLst>
                    <a:ext uri="{FF2B5EF4-FFF2-40B4-BE49-F238E27FC236}">
                      <a16:creationId xmlns:a16="http://schemas.microsoft.com/office/drawing/2014/main" id="{219F0BFD-CD13-CA72-7C06-8E2847F06E8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30" name="Rectangle 529">
                  <a:extLst>
                    <a:ext uri="{FF2B5EF4-FFF2-40B4-BE49-F238E27FC236}">
                      <a16:creationId xmlns:a16="http://schemas.microsoft.com/office/drawing/2014/main" id="{29FE7EC3-0A25-A197-72F5-C139617167C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93" name="Group 492">
                <a:extLst>
                  <a:ext uri="{FF2B5EF4-FFF2-40B4-BE49-F238E27FC236}">
                    <a16:creationId xmlns:a16="http://schemas.microsoft.com/office/drawing/2014/main" id="{2C03760F-4984-7576-13C6-849B5EFC1FFF}"/>
                  </a:ext>
                </a:extLst>
              </p:cNvPr>
              <p:cNvGrpSpPr/>
              <p:nvPr/>
            </p:nvGrpSpPr>
            <p:grpSpPr>
              <a:xfrm>
                <a:off x="10370050" y="6441759"/>
                <a:ext cx="96792" cy="337133"/>
                <a:chOff x="16706003" y="7300768"/>
                <a:chExt cx="96792" cy="337133"/>
              </a:xfrm>
            </p:grpSpPr>
            <p:sp>
              <p:nvSpPr>
                <p:cNvPr id="523" name="Rectangle 522">
                  <a:extLst>
                    <a:ext uri="{FF2B5EF4-FFF2-40B4-BE49-F238E27FC236}">
                      <a16:creationId xmlns:a16="http://schemas.microsoft.com/office/drawing/2014/main" id="{E459B501-62C0-E72C-C96A-6DE0666577E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24" name="Rectangle 523">
                  <a:extLst>
                    <a:ext uri="{FF2B5EF4-FFF2-40B4-BE49-F238E27FC236}">
                      <a16:creationId xmlns:a16="http://schemas.microsoft.com/office/drawing/2014/main" id="{B4244D9D-6909-A23F-B026-FB225AFEB73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25" name="Rectangle 524">
                  <a:extLst>
                    <a:ext uri="{FF2B5EF4-FFF2-40B4-BE49-F238E27FC236}">
                      <a16:creationId xmlns:a16="http://schemas.microsoft.com/office/drawing/2014/main" id="{C5F37181-6AE4-DFD8-A5B9-960D82E52CCC}"/>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26" name="Rectangle 525">
                  <a:extLst>
                    <a:ext uri="{FF2B5EF4-FFF2-40B4-BE49-F238E27FC236}">
                      <a16:creationId xmlns:a16="http://schemas.microsoft.com/office/drawing/2014/main" id="{7B2E32A2-2D2F-A130-F94F-20801E90A21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94" name="Group 493">
                <a:extLst>
                  <a:ext uri="{FF2B5EF4-FFF2-40B4-BE49-F238E27FC236}">
                    <a16:creationId xmlns:a16="http://schemas.microsoft.com/office/drawing/2014/main" id="{A972F43C-4F05-988B-26FB-B71420245510}"/>
                  </a:ext>
                </a:extLst>
              </p:cNvPr>
              <p:cNvGrpSpPr/>
              <p:nvPr/>
            </p:nvGrpSpPr>
            <p:grpSpPr>
              <a:xfrm>
                <a:off x="11322529" y="4999031"/>
                <a:ext cx="96792" cy="337133"/>
                <a:chOff x="16706003" y="7300768"/>
                <a:chExt cx="96792" cy="337133"/>
              </a:xfrm>
            </p:grpSpPr>
            <p:sp>
              <p:nvSpPr>
                <p:cNvPr id="519" name="Rectangle 518">
                  <a:extLst>
                    <a:ext uri="{FF2B5EF4-FFF2-40B4-BE49-F238E27FC236}">
                      <a16:creationId xmlns:a16="http://schemas.microsoft.com/office/drawing/2014/main" id="{A8D81FEF-6949-D257-BF82-7221FFB29D8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20" name="Rectangle 519">
                  <a:extLst>
                    <a:ext uri="{FF2B5EF4-FFF2-40B4-BE49-F238E27FC236}">
                      <a16:creationId xmlns:a16="http://schemas.microsoft.com/office/drawing/2014/main" id="{E6F9277F-A2F5-E4D3-665A-0E82F23D052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21" name="Rectangle 520">
                  <a:extLst>
                    <a:ext uri="{FF2B5EF4-FFF2-40B4-BE49-F238E27FC236}">
                      <a16:creationId xmlns:a16="http://schemas.microsoft.com/office/drawing/2014/main" id="{7139F785-FD29-7D56-A601-6A2F99AA6E95}"/>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22" name="Rectangle 521">
                  <a:extLst>
                    <a:ext uri="{FF2B5EF4-FFF2-40B4-BE49-F238E27FC236}">
                      <a16:creationId xmlns:a16="http://schemas.microsoft.com/office/drawing/2014/main" id="{5E719C06-96D9-4A23-0E9E-FC4429102D4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95" name="Group 494">
                <a:extLst>
                  <a:ext uri="{FF2B5EF4-FFF2-40B4-BE49-F238E27FC236}">
                    <a16:creationId xmlns:a16="http://schemas.microsoft.com/office/drawing/2014/main" id="{6A1B0E58-7240-A491-A262-C164DE33223D}"/>
                  </a:ext>
                </a:extLst>
              </p:cNvPr>
              <p:cNvGrpSpPr/>
              <p:nvPr/>
            </p:nvGrpSpPr>
            <p:grpSpPr>
              <a:xfrm>
                <a:off x="11451184" y="6214613"/>
                <a:ext cx="96792" cy="337133"/>
                <a:chOff x="16706003" y="7300768"/>
                <a:chExt cx="96792" cy="337133"/>
              </a:xfrm>
            </p:grpSpPr>
            <p:sp>
              <p:nvSpPr>
                <p:cNvPr id="515" name="Rectangle 514">
                  <a:extLst>
                    <a:ext uri="{FF2B5EF4-FFF2-40B4-BE49-F238E27FC236}">
                      <a16:creationId xmlns:a16="http://schemas.microsoft.com/office/drawing/2014/main" id="{1AB3B629-AC13-3FFC-F31E-070A52754963}"/>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16" name="Rectangle 515">
                  <a:extLst>
                    <a:ext uri="{FF2B5EF4-FFF2-40B4-BE49-F238E27FC236}">
                      <a16:creationId xmlns:a16="http://schemas.microsoft.com/office/drawing/2014/main" id="{9AD01915-0D9A-CBEE-0665-D36AFC3CF88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17" name="Rectangle 516">
                  <a:extLst>
                    <a:ext uri="{FF2B5EF4-FFF2-40B4-BE49-F238E27FC236}">
                      <a16:creationId xmlns:a16="http://schemas.microsoft.com/office/drawing/2014/main" id="{F1391838-1D20-5886-ED24-012645FB327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18" name="Rectangle 517">
                  <a:extLst>
                    <a:ext uri="{FF2B5EF4-FFF2-40B4-BE49-F238E27FC236}">
                      <a16:creationId xmlns:a16="http://schemas.microsoft.com/office/drawing/2014/main" id="{EE6AF97E-548F-8B99-E2BA-01357DE9475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496" name="Group 495">
                <a:extLst>
                  <a:ext uri="{FF2B5EF4-FFF2-40B4-BE49-F238E27FC236}">
                    <a16:creationId xmlns:a16="http://schemas.microsoft.com/office/drawing/2014/main" id="{D8358E81-8F0A-766F-FE20-993B530FDD48}"/>
                  </a:ext>
                </a:extLst>
              </p:cNvPr>
              <p:cNvGrpSpPr/>
              <p:nvPr/>
            </p:nvGrpSpPr>
            <p:grpSpPr>
              <a:xfrm>
                <a:off x="11548613" y="6714214"/>
                <a:ext cx="96790" cy="337136"/>
                <a:chOff x="17479675" y="7050013"/>
                <a:chExt cx="96790" cy="337136"/>
              </a:xfrm>
            </p:grpSpPr>
            <p:sp>
              <p:nvSpPr>
                <p:cNvPr id="511" name="Rectangle 510">
                  <a:extLst>
                    <a:ext uri="{FF2B5EF4-FFF2-40B4-BE49-F238E27FC236}">
                      <a16:creationId xmlns:a16="http://schemas.microsoft.com/office/drawing/2014/main" id="{6E6E1152-F39B-1F8A-AECC-B31A2DE838B9}"/>
                    </a:ext>
                  </a:extLst>
                </p:cNvPr>
                <p:cNvSpPr/>
                <p:nvPr/>
              </p:nvSpPr>
              <p:spPr>
                <a:xfrm>
                  <a:off x="17480708" y="7050013"/>
                  <a:ext cx="95757"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12" name="Rectangle 511">
                  <a:extLst>
                    <a:ext uri="{FF2B5EF4-FFF2-40B4-BE49-F238E27FC236}">
                      <a16:creationId xmlns:a16="http://schemas.microsoft.com/office/drawing/2014/main" id="{6FBC0996-D482-A061-AC2F-E0853C727E44}"/>
                    </a:ext>
                  </a:extLst>
                </p:cNvPr>
                <p:cNvSpPr/>
                <p:nvPr/>
              </p:nvSpPr>
              <p:spPr>
                <a:xfrm>
                  <a:off x="17480706" y="7131156"/>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13" name="Rectangle 512">
                  <a:extLst>
                    <a:ext uri="{FF2B5EF4-FFF2-40B4-BE49-F238E27FC236}">
                      <a16:creationId xmlns:a16="http://schemas.microsoft.com/office/drawing/2014/main" id="{F3154F43-AD34-ED6F-403F-AA1326A21F63}"/>
                    </a:ext>
                  </a:extLst>
                </p:cNvPr>
                <p:cNvSpPr/>
                <p:nvPr/>
              </p:nvSpPr>
              <p:spPr>
                <a:xfrm>
                  <a:off x="17479675" y="7215203"/>
                  <a:ext cx="95757"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14" name="Rectangle 513">
                  <a:extLst>
                    <a:ext uri="{FF2B5EF4-FFF2-40B4-BE49-F238E27FC236}">
                      <a16:creationId xmlns:a16="http://schemas.microsoft.com/office/drawing/2014/main" id="{98A42CF1-F3E6-6411-CEED-A1CF71799932}"/>
                    </a:ext>
                  </a:extLst>
                </p:cNvPr>
                <p:cNvSpPr/>
                <p:nvPr/>
              </p:nvSpPr>
              <p:spPr>
                <a:xfrm>
                  <a:off x="17480354" y="7303102"/>
                  <a:ext cx="95757"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cxnSp>
            <p:nvCxnSpPr>
              <p:cNvPr id="497" name="Straight Connector 496">
                <a:extLst>
                  <a:ext uri="{FF2B5EF4-FFF2-40B4-BE49-F238E27FC236}">
                    <a16:creationId xmlns:a16="http://schemas.microsoft.com/office/drawing/2014/main" id="{75404AFD-8C81-9B07-B554-57253FD010FB}"/>
                  </a:ext>
                </a:extLst>
              </p:cNvPr>
              <p:cNvCxnSpPr>
                <a:cxnSpLocks/>
                <a:stCxn id="571" idx="0"/>
                <a:endCxn id="570" idx="0"/>
              </p:cNvCxnSpPr>
              <p:nvPr/>
            </p:nvCxnSpPr>
            <p:spPr>
              <a:xfrm flipH="1" flipV="1">
                <a:off x="10247049" y="4992010"/>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498" name="Straight Connector 497">
                <a:extLst>
                  <a:ext uri="{FF2B5EF4-FFF2-40B4-BE49-F238E27FC236}">
                    <a16:creationId xmlns:a16="http://schemas.microsoft.com/office/drawing/2014/main" id="{E855A347-736F-21A3-55D3-6655B80A0C66}"/>
                  </a:ext>
                </a:extLst>
              </p:cNvPr>
              <p:cNvCxnSpPr>
                <a:cxnSpLocks/>
              </p:cNvCxnSpPr>
              <p:nvPr/>
            </p:nvCxnSpPr>
            <p:spPr>
              <a:xfrm flipH="1" flipV="1">
                <a:off x="10638700" y="4948761"/>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499" name="Straight Connector 498">
                <a:extLst>
                  <a:ext uri="{FF2B5EF4-FFF2-40B4-BE49-F238E27FC236}">
                    <a16:creationId xmlns:a16="http://schemas.microsoft.com/office/drawing/2014/main" id="{A0A3DE48-3EDE-F66C-2371-07CA7A28C148}"/>
                  </a:ext>
                </a:extLst>
              </p:cNvPr>
              <p:cNvCxnSpPr>
                <a:cxnSpLocks/>
              </p:cNvCxnSpPr>
              <p:nvPr/>
            </p:nvCxnSpPr>
            <p:spPr>
              <a:xfrm flipV="1">
                <a:off x="10604014" y="7108567"/>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500" name="Straight Connector 499">
                <a:extLst>
                  <a:ext uri="{FF2B5EF4-FFF2-40B4-BE49-F238E27FC236}">
                    <a16:creationId xmlns:a16="http://schemas.microsoft.com/office/drawing/2014/main" id="{8C10D798-0B65-836A-097F-0AC60F8A3D31}"/>
                  </a:ext>
                </a:extLst>
              </p:cNvPr>
              <p:cNvCxnSpPr>
                <a:cxnSpLocks/>
              </p:cNvCxnSpPr>
              <p:nvPr/>
            </p:nvCxnSpPr>
            <p:spPr>
              <a:xfrm>
                <a:off x="10383749" y="6644392"/>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501" name="Straight Connector 500">
                <a:extLst>
                  <a:ext uri="{FF2B5EF4-FFF2-40B4-BE49-F238E27FC236}">
                    <a16:creationId xmlns:a16="http://schemas.microsoft.com/office/drawing/2014/main" id="{408C27D8-3A73-D38A-322B-BFCA091EAEC4}"/>
                  </a:ext>
                </a:extLst>
              </p:cNvPr>
              <p:cNvCxnSpPr>
                <a:cxnSpLocks/>
                <a:endCxn id="517" idx="0"/>
              </p:cNvCxnSpPr>
              <p:nvPr/>
            </p:nvCxnSpPr>
            <p:spPr>
              <a:xfrm>
                <a:off x="11302610" y="6374227"/>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502" name="Straight Connector 501">
                <a:extLst>
                  <a:ext uri="{FF2B5EF4-FFF2-40B4-BE49-F238E27FC236}">
                    <a16:creationId xmlns:a16="http://schemas.microsoft.com/office/drawing/2014/main" id="{F91A6AF2-E5C2-E920-144A-3D0579BDF323}"/>
                  </a:ext>
                </a:extLst>
              </p:cNvPr>
              <p:cNvCxnSpPr>
                <a:cxnSpLocks/>
                <a:endCxn id="521" idx="0"/>
              </p:cNvCxnSpPr>
              <p:nvPr/>
            </p:nvCxnSpPr>
            <p:spPr>
              <a:xfrm flipV="1">
                <a:off x="11260982" y="5164218"/>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503" name="Straight Connector 502">
                <a:extLst>
                  <a:ext uri="{FF2B5EF4-FFF2-40B4-BE49-F238E27FC236}">
                    <a16:creationId xmlns:a16="http://schemas.microsoft.com/office/drawing/2014/main" id="{B4177A85-E589-2668-021C-303DD74057F6}"/>
                  </a:ext>
                </a:extLst>
              </p:cNvPr>
              <p:cNvCxnSpPr>
                <a:cxnSpLocks/>
              </p:cNvCxnSpPr>
              <p:nvPr/>
            </p:nvCxnSpPr>
            <p:spPr>
              <a:xfrm flipV="1">
                <a:off x="12251534" y="5273468"/>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504" name="Straight Connector 503">
                <a:extLst>
                  <a:ext uri="{FF2B5EF4-FFF2-40B4-BE49-F238E27FC236}">
                    <a16:creationId xmlns:a16="http://schemas.microsoft.com/office/drawing/2014/main" id="{E0DD6AE9-0661-038D-9CF4-05530DC71800}"/>
                  </a:ext>
                </a:extLst>
              </p:cNvPr>
              <p:cNvCxnSpPr>
                <a:cxnSpLocks/>
              </p:cNvCxnSpPr>
              <p:nvPr/>
            </p:nvCxnSpPr>
            <p:spPr>
              <a:xfrm flipV="1">
                <a:off x="12816678" y="5016381"/>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505" name="Straight Connector 504">
                <a:extLst>
                  <a:ext uri="{FF2B5EF4-FFF2-40B4-BE49-F238E27FC236}">
                    <a16:creationId xmlns:a16="http://schemas.microsoft.com/office/drawing/2014/main" id="{13498745-EBF7-CF8C-1A8E-8C0A821C2369}"/>
                  </a:ext>
                </a:extLst>
              </p:cNvPr>
              <p:cNvCxnSpPr>
                <a:cxnSpLocks/>
              </p:cNvCxnSpPr>
              <p:nvPr/>
            </p:nvCxnSpPr>
            <p:spPr>
              <a:xfrm flipV="1">
                <a:off x="13312698" y="6386026"/>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506" name="Straight Connector 505">
                <a:extLst>
                  <a:ext uri="{FF2B5EF4-FFF2-40B4-BE49-F238E27FC236}">
                    <a16:creationId xmlns:a16="http://schemas.microsoft.com/office/drawing/2014/main" id="{E080E7F4-0365-3B21-D58A-45B3E8138C10}"/>
                  </a:ext>
                </a:extLst>
              </p:cNvPr>
              <p:cNvCxnSpPr>
                <a:cxnSpLocks/>
              </p:cNvCxnSpPr>
              <p:nvPr/>
            </p:nvCxnSpPr>
            <p:spPr>
              <a:xfrm flipV="1">
                <a:off x="12432885" y="5800903"/>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507" name="Straight Connector 506">
                <a:extLst>
                  <a:ext uri="{FF2B5EF4-FFF2-40B4-BE49-F238E27FC236}">
                    <a16:creationId xmlns:a16="http://schemas.microsoft.com/office/drawing/2014/main" id="{DCFFD127-E148-BC3B-3718-A53FBDD8F50C}"/>
                  </a:ext>
                </a:extLst>
              </p:cNvPr>
              <p:cNvCxnSpPr>
                <a:cxnSpLocks/>
              </p:cNvCxnSpPr>
              <p:nvPr/>
            </p:nvCxnSpPr>
            <p:spPr>
              <a:xfrm flipV="1">
                <a:off x="12042570" y="6124718"/>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508" name="Straight Connector 507">
                <a:extLst>
                  <a:ext uri="{FF2B5EF4-FFF2-40B4-BE49-F238E27FC236}">
                    <a16:creationId xmlns:a16="http://schemas.microsoft.com/office/drawing/2014/main" id="{E3B77D96-E954-0F16-FE30-3B148E5FAC08}"/>
                  </a:ext>
                </a:extLst>
              </p:cNvPr>
              <p:cNvCxnSpPr>
                <a:cxnSpLocks/>
                <a:endCxn id="552" idx="1"/>
              </p:cNvCxnSpPr>
              <p:nvPr/>
            </p:nvCxnSpPr>
            <p:spPr>
              <a:xfrm flipV="1">
                <a:off x="12923064" y="3926820"/>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509" name="Straight Connector 508">
                <a:extLst>
                  <a:ext uri="{FF2B5EF4-FFF2-40B4-BE49-F238E27FC236}">
                    <a16:creationId xmlns:a16="http://schemas.microsoft.com/office/drawing/2014/main" id="{3DE2CA6D-2BEC-4EB0-ECA0-E0462A61261D}"/>
                  </a:ext>
                </a:extLst>
              </p:cNvPr>
              <p:cNvCxnSpPr>
                <a:cxnSpLocks/>
                <a:endCxn id="562" idx="3"/>
              </p:cNvCxnSpPr>
              <p:nvPr/>
            </p:nvCxnSpPr>
            <p:spPr>
              <a:xfrm flipV="1">
                <a:off x="10879851" y="4176198"/>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510" name="Straight Connector 509">
                <a:extLst>
                  <a:ext uri="{FF2B5EF4-FFF2-40B4-BE49-F238E27FC236}">
                    <a16:creationId xmlns:a16="http://schemas.microsoft.com/office/drawing/2014/main" id="{18E8DAF1-E8FF-948F-2B95-22BB5FD0A696}"/>
                  </a:ext>
                </a:extLst>
              </p:cNvPr>
              <p:cNvCxnSpPr>
                <a:cxnSpLocks/>
              </p:cNvCxnSpPr>
              <p:nvPr/>
            </p:nvCxnSpPr>
            <p:spPr>
              <a:xfrm flipV="1">
                <a:off x="12194404" y="4452419"/>
                <a:ext cx="60086" cy="161823"/>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588" name="Group 587">
              <a:extLst>
                <a:ext uri="{FF2B5EF4-FFF2-40B4-BE49-F238E27FC236}">
                  <a16:creationId xmlns:a16="http://schemas.microsoft.com/office/drawing/2014/main" id="{1CC50CEB-E569-B0F7-EFCB-312A0DE7B6F5}"/>
                </a:ext>
              </a:extLst>
            </p:cNvPr>
            <p:cNvGrpSpPr/>
            <p:nvPr/>
          </p:nvGrpSpPr>
          <p:grpSpPr>
            <a:xfrm>
              <a:off x="9586783" y="17056471"/>
              <a:ext cx="2315304" cy="1656831"/>
              <a:chOff x="7466362" y="16943825"/>
              <a:chExt cx="2473378" cy="1535127"/>
            </a:xfrm>
          </p:grpSpPr>
          <p:pic>
            <p:nvPicPr>
              <p:cNvPr id="586" name="Picture 585" descr="A screenshot of a computer&#10;&#10;Description automatically generated">
                <a:extLst>
                  <a:ext uri="{FF2B5EF4-FFF2-40B4-BE49-F238E27FC236}">
                    <a16:creationId xmlns:a16="http://schemas.microsoft.com/office/drawing/2014/main" id="{0C70A9A3-3FDC-BA38-E08D-1E3B8B7B8F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9140" y="16943825"/>
                <a:ext cx="2470600" cy="1192924"/>
              </a:xfrm>
              <a:prstGeom prst="rect">
                <a:avLst/>
              </a:prstGeom>
            </p:spPr>
          </p:pic>
          <p:sp>
            <p:nvSpPr>
              <p:cNvPr id="587" name="TextBox 586">
                <a:extLst>
                  <a:ext uri="{FF2B5EF4-FFF2-40B4-BE49-F238E27FC236}">
                    <a16:creationId xmlns:a16="http://schemas.microsoft.com/office/drawing/2014/main" id="{202945F2-8DB6-3C6A-32E9-F38FA537844C}"/>
                  </a:ext>
                </a:extLst>
              </p:cNvPr>
              <p:cNvSpPr txBox="1"/>
              <p:nvPr/>
            </p:nvSpPr>
            <p:spPr>
              <a:xfrm>
                <a:off x="7466362" y="18136750"/>
                <a:ext cx="2470600" cy="342202"/>
              </a:xfrm>
              <a:prstGeom prst="rect">
                <a:avLst/>
              </a:prstGeom>
              <a:solidFill>
                <a:schemeClr val="bg1">
                  <a:lumMod val="75000"/>
                </a:schemeClr>
              </a:solidFill>
              <a:ln>
                <a:solidFill>
                  <a:schemeClr val="bg1">
                    <a:lumMod val="85000"/>
                  </a:schemeClr>
                </a:solidFill>
              </a:ln>
            </p:spPr>
            <p:txBody>
              <a:bodyPr wrap="square">
                <a:spAutoFit/>
              </a:bodyPr>
              <a:lstStyle/>
              <a:p>
                <a:pPr algn="ctr"/>
                <a:r>
                  <a:rPr lang="en-US" b="1" dirty="0">
                    <a:latin typeface="Aptos" panose="020B0004020202020204" pitchFamily="34" charset="0"/>
                  </a:rPr>
                  <a:t>Maintenance Logs</a:t>
                </a:r>
              </a:p>
            </p:txBody>
          </p:sp>
        </p:grpSp>
        <p:sp>
          <p:nvSpPr>
            <p:cNvPr id="706" name="TextBox 705">
              <a:extLst>
                <a:ext uri="{FF2B5EF4-FFF2-40B4-BE49-F238E27FC236}">
                  <a16:creationId xmlns:a16="http://schemas.microsoft.com/office/drawing/2014/main" id="{E5455A9E-6EAA-F453-ED3E-206B4F429B27}"/>
                </a:ext>
              </a:extLst>
            </p:cNvPr>
            <p:cNvSpPr txBox="1"/>
            <p:nvPr/>
          </p:nvSpPr>
          <p:spPr>
            <a:xfrm>
              <a:off x="14093379" y="18739883"/>
              <a:ext cx="427545" cy="184118"/>
            </a:xfrm>
            <a:prstGeom prst="rect">
              <a:avLst/>
            </a:prstGeom>
            <a:noFill/>
          </p:spPr>
          <p:txBody>
            <a:bodyPr wrap="square" rtlCol="0">
              <a:spAutoFit/>
            </a:bodyPr>
            <a:lstStyle/>
            <a:p>
              <a:pPr algn="ctr"/>
              <a:r>
                <a:rPr lang="en-US" sz="600" dirty="0"/>
                <a:t>P(x5)</a:t>
              </a:r>
            </a:p>
          </p:txBody>
        </p:sp>
        <p:sp>
          <p:nvSpPr>
            <p:cNvPr id="707" name="Rectangle: Rounded Corners 706">
              <a:extLst>
                <a:ext uri="{FF2B5EF4-FFF2-40B4-BE49-F238E27FC236}">
                  <a16:creationId xmlns:a16="http://schemas.microsoft.com/office/drawing/2014/main" id="{13B63288-98D6-440A-C939-FF4AE6015E0E}"/>
                </a:ext>
              </a:extLst>
            </p:cNvPr>
            <p:cNvSpPr/>
            <p:nvPr/>
          </p:nvSpPr>
          <p:spPr>
            <a:xfrm>
              <a:off x="14202342" y="18718585"/>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nvGrpSpPr>
            <p:cNvPr id="708" name="Group 707">
              <a:extLst>
                <a:ext uri="{FF2B5EF4-FFF2-40B4-BE49-F238E27FC236}">
                  <a16:creationId xmlns:a16="http://schemas.microsoft.com/office/drawing/2014/main" id="{2ED8EC00-E634-0662-6FCE-F1546642EDE4}"/>
                </a:ext>
              </a:extLst>
            </p:cNvPr>
            <p:cNvGrpSpPr/>
            <p:nvPr/>
          </p:nvGrpSpPr>
          <p:grpSpPr>
            <a:xfrm>
              <a:off x="14080489" y="16955660"/>
              <a:ext cx="1616460" cy="1757643"/>
              <a:chOff x="11723571" y="7621604"/>
              <a:chExt cx="3043184" cy="3328737"/>
            </a:xfrm>
          </p:grpSpPr>
          <p:sp>
            <p:nvSpPr>
              <p:cNvPr id="709" name="Oval 708">
                <a:extLst>
                  <a:ext uri="{FF2B5EF4-FFF2-40B4-BE49-F238E27FC236}">
                    <a16:creationId xmlns:a16="http://schemas.microsoft.com/office/drawing/2014/main" id="{8EE94F18-B580-2256-A8FC-0B6959CADE3E}"/>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710" name="Oval 709">
                <a:extLst>
                  <a:ext uri="{FF2B5EF4-FFF2-40B4-BE49-F238E27FC236}">
                    <a16:creationId xmlns:a16="http://schemas.microsoft.com/office/drawing/2014/main" id="{A1C74961-F23C-C063-CA6D-DB1D77886366}"/>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711" name="Oval 710">
                <a:extLst>
                  <a:ext uri="{FF2B5EF4-FFF2-40B4-BE49-F238E27FC236}">
                    <a16:creationId xmlns:a16="http://schemas.microsoft.com/office/drawing/2014/main" id="{02EE57A1-A0A3-61F7-49C7-5472C7590594}"/>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712" name="Oval 711">
                <a:extLst>
                  <a:ext uri="{FF2B5EF4-FFF2-40B4-BE49-F238E27FC236}">
                    <a16:creationId xmlns:a16="http://schemas.microsoft.com/office/drawing/2014/main" id="{FA883225-C6C1-B410-94AD-62BE0BDCEDDA}"/>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713" name="Oval 712">
                <a:extLst>
                  <a:ext uri="{FF2B5EF4-FFF2-40B4-BE49-F238E27FC236}">
                    <a16:creationId xmlns:a16="http://schemas.microsoft.com/office/drawing/2014/main" id="{D131E2B7-0750-FE49-0A6B-0045797BCAF4}"/>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714" name="Oval 713">
                <a:extLst>
                  <a:ext uri="{FF2B5EF4-FFF2-40B4-BE49-F238E27FC236}">
                    <a16:creationId xmlns:a16="http://schemas.microsoft.com/office/drawing/2014/main" id="{F4093E2B-6F99-8E00-847F-83045E6DBACC}"/>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cxnSp>
            <p:nvCxnSpPr>
              <p:cNvPr id="715" name="Straight Connector 714">
                <a:extLst>
                  <a:ext uri="{FF2B5EF4-FFF2-40B4-BE49-F238E27FC236}">
                    <a16:creationId xmlns:a16="http://schemas.microsoft.com/office/drawing/2014/main" id="{53336221-0D76-FB24-1830-634F59B233EB}"/>
                  </a:ext>
                </a:extLst>
              </p:cNvPr>
              <p:cNvCxnSpPr>
                <a:cxnSpLocks/>
                <a:stCxn id="709" idx="7"/>
                <a:endCxn id="712"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716" name="Straight Connector 715">
                <a:extLst>
                  <a:ext uri="{FF2B5EF4-FFF2-40B4-BE49-F238E27FC236}">
                    <a16:creationId xmlns:a16="http://schemas.microsoft.com/office/drawing/2014/main" id="{930E1E27-D0F2-4B0D-4D26-886F2AB7A5C9}"/>
                  </a:ext>
                </a:extLst>
              </p:cNvPr>
              <p:cNvCxnSpPr>
                <a:cxnSpLocks/>
                <a:stCxn id="710" idx="5"/>
                <a:endCxn id="711"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717" name="Straight Connector 716">
                <a:extLst>
                  <a:ext uri="{FF2B5EF4-FFF2-40B4-BE49-F238E27FC236}">
                    <a16:creationId xmlns:a16="http://schemas.microsoft.com/office/drawing/2014/main" id="{AC800347-41FD-6897-4DC7-2A19631D92C1}"/>
                  </a:ext>
                </a:extLst>
              </p:cNvPr>
              <p:cNvCxnSpPr>
                <a:cxnSpLocks/>
                <a:stCxn id="710" idx="5"/>
                <a:endCxn id="713"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718" name="Straight Connector 717">
                <a:extLst>
                  <a:ext uri="{FF2B5EF4-FFF2-40B4-BE49-F238E27FC236}">
                    <a16:creationId xmlns:a16="http://schemas.microsoft.com/office/drawing/2014/main" id="{D9104E92-FA33-EED5-E75F-B07D25E40170}"/>
                  </a:ext>
                </a:extLst>
              </p:cNvPr>
              <p:cNvCxnSpPr>
                <a:cxnSpLocks/>
                <a:stCxn id="714" idx="2"/>
                <a:endCxn id="713"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719" name="Straight Connector 718">
                <a:extLst>
                  <a:ext uri="{FF2B5EF4-FFF2-40B4-BE49-F238E27FC236}">
                    <a16:creationId xmlns:a16="http://schemas.microsoft.com/office/drawing/2014/main" id="{22C5FA05-8223-CDFB-6C04-732E4B88FC99}"/>
                  </a:ext>
                </a:extLst>
              </p:cNvPr>
              <p:cNvCxnSpPr>
                <a:cxnSpLocks/>
                <a:stCxn id="714" idx="0"/>
                <a:endCxn id="712"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720" name="Straight Connector 719">
                <a:extLst>
                  <a:ext uri="{FF2B5EF4-FFF2-40B4-BE49-F238E27FC236}">
                    <a16:creationId xmlns:a16="http://schemas.microsoft.com/office/drawing/2014/main" id="{5FB81773-BEC1-1C2C-600C-7660313D83AB}"/>
                  </a:ext>
                </a:extLst>
              </p:cNvPr>
              <p:cNvCxnSpPr>
                <a:cxnSpLocks/>
                <a:stCxn id="711" idx="2"/>
                <a:endCxn id="709"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721" name="Straight Connector 720">
                <a:extLst>
                  <a:ext uri="{FF2B5EF4-FFF2-40B4-BE49-F238E27FC236}">
                    <a16:creationId xmlns:a16="http://schemas.microsoft.com/office/drawing/2014/main" id="{2285DB0F-60AD-01AA-BE8B-6735AB3F0510}"/>
                  </a:ext>
                </a:extLst>
              </p:cNvPr>
              <p:cNvCxnSpPr>
                <a:cxnSpLocks/>
                <a:stCxn id="714" idx="1"/>
                <a:endCxn id="711"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722" name="Oval 721">
                <a:extLst>
                  <a:ext uri="{FF2B5EF4-FFF2-40B4-BE49-F238E27FC236}">
                    <a16:creationId xmlns:a16="http://schemas.microsoft.com/office/drawing/2014/main" id="{F93CF365-8AB5-5931-3842-786B91476DF6}"/>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cxnSp>
            <p:nvCxnSpPr>
              <p:cNvPr id="723" name="Straight Connector 722">
                <a:extLst>
                  <a:ext uri="{FF2B5EF4-FFF2-40B4-BE49-F238E27FC236}">
                    <a16:creationId xmlns:a16="http://schemas.microsoft.com/office/drawing/2014/main" id="{2A8D5561-F5D7-0FB5-4077-F6BA13414F98}"/>
                  </a:ext>
                </a:extLst>
              </p:cNvPr>
              <p:cNvCxnSpPr>
                <a:cxnSpLocks/>
                <a:stCxn id="722" idx="7"/>
                <a:endCxn id="713"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724" name="TextBox 723">
              <a:extLst>
                <a:ext uri="{FF2B5EF4-FFF2-40B4-BE49-F238E27FC236}">
                  <a16:creationId xmlns:a16="http://schemas.microsoft.com/office/drawing/2014/main" id="{838EDB45-0801-DD2E-84AE-88B298B250EA}"/>
                </a:ext>
              </a:extLst>
            </p:cNvPr>
            <p:cNvSpPr txBox="1"/>
            <p:nvPr/>
          </p:nvSpPr>
          <p:spPr>
            <a:xfrm>
              <a:off x="13968334" y="17846603"/>
              <a:ext cx="427545" cy="184118"/>
            </a:xfrm>
            <a:prstGeom prst="rect">
              <a:avLst/>
            </a:prstGeom>
            <a:noFill/>
          </p:spPr>
          <p:txBody>
            <a:bodyPr wrap="square" rtlCol="0">
              <a:spAutoFit/>
            </a:bodyPr>
            <a:lstStyle/>
            <a:p>
              <a:pPr algn="ctr"/>
              <a:r>
                <a:rPr lang="en-US" sz="600" dirty="0"/>
                <a:t>P(x1)</a:t>
              </a:r>
            </a:p>
          </p:txBody>
        </p:sp>
        <p:sp>
          <p:nvSpPr>
            <p:cNvPr id="725" name="TextBox 724">
              <a:extLst>
                <a:ext uri="{FF2B5EF4-FFF2-40B4-BE49-F238E27FC236}">
                  <a16:creationId xmlns:a16="http://schemas.microsoft.com/office/drawing/2014/main" id="{3991EA32-46F9-BEA4-F024-4B9CF85986B3}"/>
                </a:ext>
              </a:extLst>
            </p:cNvPr>
            <p:cNvSpPr txBox="1"/>
            <p:nvPr/>
          </p:nvSpPr>
          <p:spPr>
            <a:xfrm>
              <a:off x="14298847" y="17380668"/>
              <a:ext cx="427545" cy="184118"/>
            </a:xfrm>
            <a:prstGeom prst="rect">
              <a:avLst/>
            </a:prstGeom>
            <a:noFill/>
          </p:spPr>
          <p:txBody>
            <a:bodyPr wrap="square" rtlCol="0">
              <a:spAutoFit/>
            </a:bodyPr>
            <a:lstStyle/>
            <a:p>
              <a:pPr algn="ctr"/>
              <a:r>
                <a:rPr lang="en-US" sz="600" dirty="0"/>
                <a:t>P(x2)</a:t>
              </a:r>
            </a:p>
          </p:txBody>
        </p:sp>
        <p:sp>
          <p:nvSpPr>
            <p:cNvPr id="726" name="TextBox 725">
              <a:extLst>
                <a:ext uri="{FF2B5EF4-FFF2-40B4-BE49-F238E27FC236}">
                  <a16:creationId xmlns:a16="http://schemas.microsoft.com/office/drawing/2014/main" id="{0A4B700C-F0CE-BDF5-8424-A026D2C120C9}"/>
                </a:ext>
              </a:extLst>
            </p:cNvPr>
            <p:cNvSpPr txBox="1"/>
            <p:nvPr/>
          </p:nvSpPr>
          <p:spPr>
            <a:xfrm>
              <a:off x="15192607" y="16808387"/>
              <a:ext cx="427545" cy="184118"/>
            </a:xfrm>
            <a:prstGeom prst="rect">
              <a:avLst/>
            </a:prstGeom>
            <a:noFill/>
          </p:spPr>
          <p:txBody>
            <a:bodyPr wrap="square" rtlCol="0">
              <a:spAutoFit/>
            </a:bodyPr>
            <a:lstStyle/>
            <a:p>
              <a:pPr algn="ctr"/>
              <a:r>
                <a:rPr lang="en-US" sz="600" dirty="0"/>
                <a:t>P(x4)</a:t>
              </a:r>
            </a:p>
          </p:txBody>
        </p:sp>
        <p:sp>
          <p:nvSpPr>
            <p:cNvPr id="727" name="TextBox 726">
              <a:extLst>
                <a:ext uri="{FF2B5EF4-FFF2-40B4-BE49-F238E27FC236}">
                  <a16:creationId xmlns:a16="http://schemas.microsoft.com/office/drawing/2014/main" id="{2AD89754-6BD3-B4FF-BB06-6E3BFF649759}"/>
                </a:ext>
              </a:extLst>
            </p:cNvPr>
            <p:cNvSpPr txBox="1"/>
            <p:nvPr/>
          </p:nvSpPr>
          <p:spPr>
            <a:xfrm>
              <a:off x="15378366" y="18399949"/>
              <a:ext cx="427545" cy="184118"/>
            </a:xfrm>
            <a:prstGeom prst="rect">
              <a:avLst/>
            </a:prstGeom>
            <a:noFill/>
          </p:spPr>
          <p:txBody>
            <a:bodyPr wrap="square" rtlCol="0">
              <a:spAutoFit/>
            </a:bodyPr>
            <a:lstStyle/>
            <a:p>
              <a:pPr algn="ctr"/>
              <a:r>
                <a:rPr lang="en-US" sz="600" dirty="0"/>
                <a:t>P(x7)</a:t>
              </a:r>
            </a:p>
          </p:txBody>
        </p:sp>
        <p:sp>
          <p:nvSpPr>
            <p:cNvPr id="728" name="TextBox 727">
              <a:extLst>
                <a:ext uri="{FF2B5EF4-FFF2-40B4-BE49-F238E27FC236}">
                  <a16:creationId xmlns:a16="http://schemas.microsoft.com/office/drawing/2014/main" id="{C40749D5-0D2E-0CA1-9F6E-66D4FB9B9A16}"/>
                </a:ext>
              </a:extLst>
            </p:cNvPr>
            <p:cNvSpPr txBox="1"/>
            <p:nvPr/>
          </p:nvSpPr>
          <p:spPr>
            <a:xfrm>
              <a:off x="14859430" y="17870568"/>
              <a:ext cx="427545" cy="184118"/>
            </a:xfrm>
            <a:prstGeom prst="rect">
              <a:avLst/>
            </a:prstGeom>
            <a:noFill/>
          </p:spPr>
          <p:txBody>
            <a:bodyPr wrap="square" rtlCol="0">
              <a:spAutoFit/>
            </a:bodyPr>
            <a:lstStyle/>
            <a:p>
              <a:pPr algn="ctr"/>
              <a:r>
                <a:rPr lang="en-US" sz="600" dirty="0"/>
                <a:t>P(x3)</a:t>
              </a:r>
            </a:p>
          </p:txBody>
        </p:sp>
        <p:sp>
          <p:nvSpPr>
            <p:cNvPr id="729" name="TextBox 728">
              <a:extLst>
                <a:ext uri="{FF2B5EF4-FFF2-40B4-BE49-F238E27FC236}">
                  <a16:creationId xmlns:a16="http://schemas.microsoft.com/office/drawing/2014/main" id="{E041D21C-4ED2-5E08-784E-BDA306810F35}"/>
                </a:ext>
              </a:extLst>
            </p:cNvPr>
            <p:cNvSpPr txBox="1"/>
            <p:nvPr/>
          </p:nvSpPr>
          <p:spPr>
            <a:xfrm>
              <a:off x="14423158" y="18355691"/>
              <a:ext cx="427545" cy="184118"/>
            </a:xfrm>
            <a:prstGeom prst="rect">
              <a:avLst/>
            </a:prstGeom>
            <a:noFill/>
          </p:spPr>
          <p:txBody>
            <a:bodyPr wrap="square" rtlCol="0">
              <a:spAutoFit/>
            </a:bodyPr>
            <a:lstStyle/>
            <a:p>
              <a:pPr algn="ctr"/>
              <a:r>
                <a:rPr lang="en-US" sz="600" dirty="0"/>
                <a:t>P(x6)</a:t>
              </a:r>
            </a:p>
          </p:txBody>
        </p:sp>
        <p:sp>
          <p:nvSpPr>
            <p:cNvPr id="730" name="TextBox 729">
              <a:extLst>
                <a:ext uri="{FF2B5EF4-FFF2-40B4-BE49-F238E27FC236}">
                  <a16:creationId xmlns:a16="http://schemas.microsoft.com/office/drawing/2014/main" id="{953EC4D2-33D4-5FD4-4BFE-CB0DD19A512F}"/>
                </a:ext>
              </a:extLst>
            </p:cNvPr>
            <p:cNvSpPr txBox="1"/>
            <p:nvPr/>
          </p:nvSpPr>
          <p:spPr>
            <a:xfrm>
              <a:off x="14290108" y="17739849"/>
              <a:ext cx="427545" cy="184118"/>
            </a:xfrm>
            <a:prstGeom prst="rect">
              <a:avLst/>
            </a:prstGeom>
            <a:noFill/>
          </p:spPr>
          <p:txBody>
            <a:bodyPr wrap="square" rtlCol="0">
              <a:spAutoFit/>
            </a:bodyPr>
            <a:lstStyle/>
            <a:p>
              <a:pPr algn="ctr"/>
              <a:r>
                <a:rPr lang="en-US" sz="600" dirty="0"/>
                <a:t>P(y1)</a:t>
              </a:r>
            </a:p>
          </p:txBody>
        </p:sp>
        <p:sp>
          <p:nvSpPr>
            <p:cNvPr id="731" name="TextBox 730">
              <a:extLst>
                <a:ext uri="{FF2B5EF4-FFF2-40B4-BE49-F238E27FC236}">
                  <a16:creationId xmlns:a16="http://schemas.microsoft.com/office/drawing/2014/main" id="{96128015-5861-9393-B8FF-AFEBD81F70B6}"/>
                </a:ext>
              </a:extLst>
            </p:cNvPr>
            <p:cNvSpPr txBox="1"/>
            <p:nvPr/>
          </p:nvSpPr>
          <p:spPr>
            <a:xfrm>
              <a:off x="14788260" y="17312759"/>
              <a:ext cx="427545" cy="184118"/>
            </a:xfrm>
            <a:prstGeom prst="rect">
              <a:avLst/>
            </a:prstGeom>
            <a:noFill/>
          </p:spPr>
          <p:txBody>
            <a:bodyPr wrap="square" rtlCol="0">
              <a:spAutoFit/>
            </a:bodyPr>
            <a:lstStyle/>
            <a:p>
              <a:pPr algn="ctr"/>
              <a:r>
                <a:rPr lang="en-US" sz="600" dirty="0"/>
                <a:t>P(y2)</a:t>
              </a:r>
            </a:p>
          </p:txBody>
        </p:sp>
        <p:sp>
          <p:nvSpPr>
            <p:cNvPr id="732" name="TextBox 731">
              <a:extLst>
                <a:ext uri="{FF2B5EF4-FFF2-40B4-BE49-F238E27FC236}">
                  <a16:creationId xmlns:a16="http://schemas.microsoft.com/office/drawing/2014/main" id="{568CEFC4-D016-D760-3C02-E036D798FF76}"/>
                </a:ext>
              </a:extLst>
            </p:cNvPr>
            <p:cNvSpPr txBox="1"/>
            <p:nvPr/>
          </p:nvSpPr>
          <p:spPr>
            <a:xfrm>
              <a:off x="15384510" y="17509054"/>
              <a:ext cx="427545" cy="184118"/>
            </a:xfrm>
            <a:prstGeom prst="rect">
              <a:avLst/>
            </a:prstGeom>
            <a:noFill/>
          </p:spPr>
          <p:txBody>
            <a:bodyPr wrap="square" rtlCol="0">
              <a:spAutoFit/>
            </a:bodyPr>
            <a:lstStyle/>
            <a:p>
              <a:pPr algn="ctr"/>
              <a:r>
                <a:rPr lang="en-US" sz="600" dirty="0"/>
                <a:t>P(y3)</a:t>
              </a:r>
            </a:p>
          </p:txBody>
        </p:sp>
        <p:sp>
          <p:nvSpPr>
            <p:cNvPr id="733" name="TextBox 732">
              <a:extLst>
                <a:ext uri="{FF2B5EF4-FFF2-40B4-BE49-F238E27FC236}">
                  <a16:creationId xmlns:a16="http://schemas.microsoft.com/office/drawing/2014/main" id="{E9C73C69-011D-E28D-54D4-F18CC52B254E}"/>
                </a:ext>
              </a:extLst>
            </p:cNvPr>
            <p:cNvSpPr txBox="1"/>
            <p:nvPr/>
          </p:nvSpPr>
          <p:spPr>
            <a:xfrm>
              <a:off x="14898525" y="18243185"/>
              <a:ext cx="427545" cy="184118"/>
            </a:xfrm>
            <a:prstGeom prst="rect">
              <a:avLst/>
            </a:prstGeom>
            <a:noFill/>
          </p:spPr>
          <p:txBody>
            <a:bodyPr wrap="square" rtlCol="0">
              <a:spAutoFit/>
            </a:bodyPr>
            <a:lstStyle/>
            <a:p>
              <a:pPr algn="ctr"/>
              <a:r>
                <a:rPr lang="en-US" sz="600" dirty="0"/>
                <a:t>P(y4)</a:t>
              </a:r>
            </a:p>
          </p:txBody>
        </p:sp>
        <p:sp>
          <p:nvSpPr>
            <p:cNvPr id="734" name="TextBox 733">
              <a:extLst>
                <a:ext uri="{FF2B5EF4-FFF2-40B4-BE49-F238E27FC236}">
                  <a16:creationId xmlns:a16="http://schemas.microsoft.com/office/drawing/2014/main" id="{45691E8C-55AB-E426-F745-85F00C262421}"/>
                </a:ext>
              </a:extLst>
            </p:cNvPr>
            <p:cNvSpPr txBox="1"/>
            <p:nvPr/>
          </p:nvSpPr>
          <p:spPr>
            <a:xfrm>
              <a:off x="14188615" y="18275011"/>
              <a:ext cx="427545" cy="184118"/>
            </a:xfrm>
            <a:prstGeom prst="rect">
              <a:avLst/>
            </a:prstGeom>
            <a:noFill/>
          </p:spPr>
          <p:txBody>
            <a:bodyPr wrap="square" rtlCol="0">
              <a:spAutoFit/>
            </a:bodyPr>
            <a:lstStyle/>
            <a:p>
              <a:pPr algn="ctr"/>
              <a:r>
                <a:rPr lang="en-US" sz="600" dirty="0"/>
                <a:t>P(y5)</a:t>
              </a:r>
            </a:p>
          </p:txBody>
        </p:sp>
        <p:sp>
          <p:nvSpPr>
            <p:cNvPr id="735" name="TextBox 734">
              <a:extLst>
                <a:ext uri="{FF2B5EF4-FFF2-40B4-BE49-F238E27FC236}">
                  <a16:creationId xmlns:a16="http://schemas.microsoft.com/office/drawing/2014/main" id="{07167997-FAAF-DE3D-4230-4FF0190DE94C}"/>
                </a:ext>
              </a:extLst>
            </p:cNvPr>
            <p:cNvSpPr txBox="1"/>
            <p:nvPr/>
          </p:nvSpPr>
          <p:spPr>
            <a:xfrm>
              <a:off x="14530314" y="17857460"/>
              <a:ext cx="427545" cy="184118"/>
            </a:xfrm>
            <a:prstGeom prst="rect">
              <a:avLst/>
            </a:prstGeom>
            <a:noFill/>
          </p:spPr>
          <p:txBody>
            <a:bodyPr wrap="square" rtlCol="0">
              <a:spAutoFit/>
            </a:bodyPr>
            <a:lstStyle/>
            <a:p>
              <a:pPr algn="ctr"/>
              <a:r>
                <a:rPr lang="en-US" sz="600" dirty="0"/>
                <a:t>P(y6)</a:t>
              </a:r>
            </a:p>
          </p:txBody>
        </p:sp>
        <p:sp>
          <p:nvSpPr>
            <p:cNvPr id="736" name="TextBox 735">
              <a:extLst>
                <a:ext uri="{FF2B5EF4-FFF2-40B4-BE49-F238E27FC236}">
                  <a16:creationId xmlns:a16="http://schemas.microsoft.com/office/drawing/2014/main" id="{DAF99816-E872-B86A-AA70-EC640908262D}"/>
                </a:ext>
              </a:extLst>
            </p:cNvPr>
            <p:cNvSpPr txBox="1"/>
            <p:nvPr/>
          </p:nvSpPr>
          <p:spPr>
            <a:xfrm>
              <a:off x="14657314" y="17443048"/>
              <a:ext cx="427545" cy="184118"/>
            </a:xfrm>
            <a:prstGeom prst="rect">
              <a:avLst/>
            </a:prstGeom>
            <a:noFill/>
          </p:spPr>
          <p:txBody>
            <a:bodyPr wrap="square" rtlCol="0">
              <a:spAutoFit/>
            </a:bodyPr>
            <a:lstStyle/>
            <a:p>
              <a:pPr algn="ctr"/>
              <a:r>
                <a:rPr lang="en-US" sz="600" dirty="0"/>
                <a:t>P(y7)</a:t>
              </a:r>
            </a:p>
          </p:txBody>
        </p:sp>
        <p:sp>
          <p:nvSpPr>
            <p:cNvPr id="737" name="TextBox 736">
              <a:extLst>
                <a:ext uri="{FF2B5EF4-FFF2-40B4-BE49-F238E27FC236}">
                  <a16:creationId xmlns:a16="http://schemas.microsoft.com/office/drawing/2014/main" id="{9305C526-F0E4-3E73-0C5D-E4276E5D9054}"/>
                </a:ext>
              </a:extLst>
            </p:cNvPr>
            <p:cNvSpPr txBox="1"/>
            <p:nvPr/>
          </p:nvSpPr>
          <p:spPr>
            <a:xfrm>
              <a:off x="15162268" y="17915607"/>
              <a:ext cx="427545" cy="184118"/>
            </a:xfrm>
            <a:prstGeom prst="rect">
              <a:avLst/>
            </a:prstGeom>
            <a:noFill/>
          </p:spPr>
          <p:txBody>
            <a:bodyPr wrap="square" rtlCol="0">
              <a:spAutoFit/>
            </a:bodyPr>
            <a:lstStyle/>
            <a:p>
              <a:pPr algn="ctr"/>
              <a:r>
                <a:rPr lang="en-US" sz="600" dirty="0"/>
                <a:t>P(y8)</a:t>
              </a:r>
            </a:p>
          </p:txBody>
        </p:sp>
        <p:sp>
          <p:nvSpPr>
            <p:cNvPr id="738" name="Oval 737">
              <a:extLst>
                <a:ext uri="{FF2B5EF4-FFF2-40B4-BE49-F238E27FC236}">
                  <a16:creationId xmlns:a16="http://schemas.microsoft.com/office/drawing/2014/main" id="{3D0E7111-42D9-4192-38FD-1B0EDFCD63D6}"/>
                </a:ext>
              </a:extLst>
            </p:cNvPr>
            <p:cNvSpPr/>
            <p:nvPr/>
          </p:nvSpPr>
          <p:spPr>
            <a:xfrm>
              <a:off x="13762658" y="16707234"/>
              <a:ext cx="2411962" cy="2411962"/>
            </a:xfrm>
            <a:prstGeom prst="ellipse">
              <a:avLst/>
            </a:prstGeom>
            <a:noFill/>
            <a:ln w="28575">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739" name="TextBox 738">
              <a:extLst>
                <a:ext uri="{FF2B5EF4-FFF2-40B4-BE49-F238E27FC236}">
                  <a16:creationId xmlns:a16="http://schemas.microsoft.com/office/drawing/2014/main" id="{D2F218B9-447E-60C9-E33A-C6114BE0C868}"/>
                </a:ext>
              </a:extLst>
            </p:cNvPr>
            <p:cNvSpPr txBox="1"/>
            <p:nvPr/>
          </p:nvSpPr>
          <p:spPr>
            <a:xfrm>
              <a:off x="13928505" y="19092304"/>
              <a:ext cx="2102291" cy="646331"/>
            </a:xfrm>
            <a:prstGeom prst="rect">
              <a:avLst/>
            </a:prstGeom>
            <a:noFill/>
          </p:spPr>
          <p:txBody>
            <a:bodyPr wrap="square" rtlCol="0">
              <a:spAutoFit/>
            </a:bodyPr>
            <a:lstStyle/>
            <a:p>
              <a:pPr algn="ctr"/>
              <a:r>
                <a:rPr lang="en-US" b="1" dirty="0">
                  <a:latin typeface="Aptos" panose="020B0004020202020204" pitchFamily="34" charset="0"/>
                </a:rPr>
                <a:t>Maintenance Domain Ontology </a:t>
              </a:r>
            </a:p>
          </p:txBody>
        </p:sp>
        <p:cxnSp>
          <p:nvCxnSpPr>
            <p:cNvPr id="740" name="Straight Connector 739">
              <a:extLst>
                <a:ext uri="{FF2B5EF4-FFF2-40B4-BE49-F238E27FC236}">
                  <a16:creationId xmlns:a16="http://schemas.microsoft.com/office/drawing/2014/main" id="{ABA930D1-D264-7CE2-F79C-C3137077864C}"/>
                </a:ext>
              </a:extLst>
            </p:cNvPr>
            <p:cNvCxnSpPr>
              <a:stCxn id="722" idx="4"/>
            </p:cNvCxnSpPr>
            <p:nvPr/>
          </p:nvCxnSpPr>
          <p:spPr>
            <a:xfrm>
              <a:off x="14307152" y="18713302"/>
              <a:ext cx="0" cy="75795"/>
            </a:xfrm>
            <a:prstGeom prst="line">
              <a:avLst/>
            </a:prstGeom>
          </p:spPr>
          <p:style>
            <a:lnRef idx="1">
              <a:schemeClr val="accent3"/>
            </a:lnRef>
            <a:fillRef idx="0">
              <a:schemeClr val="accent3"/>
            </a:fillRef>
            <a:effectRef idx="0">
              <a:schemeClr val="accent3"/>
            </a:effectRef>
            <a:fontRef idx="minor">
              <a:schemeClr val="tx1"/>
            </a:fontRef>
          </p:style>
        </p:cxnSp>
        <p:sp>
          <p:nvSpPr>
            <p:cNvPr id="741" name="Rectangle: Rounded Corners 740">
              <a:extLst>
                <a:ext uri="{FF2B5EF4-FFF2-40B4-BE49-F238E27FC236}">
                  <a16:creationId xmlns:a16="http://schemas.microsoft.com/office/drawing/2014/main" id="{4756BE8C-F1EB-7171-84F4-9BAB2588C846}"/>
                </a:ext>
              </a:extLst>
            </p:cNvPr>
            <p:cNvSpPr/>
            <p:nvPr/>
          </p:nvSpPr>
          <p:spPr>
            <a:xfrm>
              <a:off x="14532202" y="18364888"/>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42" name="Rectangle: Rounded Corners 741">
              <a:extLst>
                <a:ext uri="{FF2B5EF4-FFF2-40B4-BE49-F238E27FC236}">
                  <a16:creationId xmlns:a16="http://schemas.microsoft.com/office/drawing/2014/main" id="{C0D6B45D-D0C0-65D0-3437-F57095D9785A}"/>
                </a:ext>
              </a:extLst>
            </p:cNvPr>
            <p:cNvSpPr/>
            <p:nvPr/>
          </p:nvSpPr>
          <p:spPr>
            <a:xfrm>
              <a:off x="14301633" y="18269762"/>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43" name="Rectangle: Rounded Corners 742">
              <a:extLst>
                <a:ext uri="{FF2B5EF4-FFF2-40B4-BE49-F238E27FC236}">
                  <a16:creationId xmlns:a16="http://schemas.microsoft.com/office/drawing/2014/main" id="{165008DC-E69A-E581-4F02-B7C99F2BE2F7}"/>
                </a:ext>
              </a:extLst>
            </p:cNvPr>
            <p:cNvSpPr/>
            <p:nvPr/>
          </p:nvSpPr>
          <p:spPr>
            <a:xfrm>
              <a:off x="14094438" y="17866531"/>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44" name="Rectangle: Rounded Corners 743">
              <a:extLst>
                <a:ext uri="{FF2B5EF4-FFF2-40B4-BE49-F238E27FC236}">
                  <a16:creationId xmlns:a16="http://schemas.microsoft.com/office/drawing/2014/main" id="{DF9D0119-843C-F50D-D99D-FD53E9179D4A}"/>
                </a:ext>
              </a:extLst>
            </p:cNvPr>
            <p:cNvSpPr/>
            <p:nvPr/>
          </p:nvSpPr>
          <p:spPr>
            <a:xfrm>
              <a:off x="14406645" y="17771934"/>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45" name="Rectangle: Rounded Corners 744">
              <a:extLst>
                <a:ext uri="{FF2B5EF4-FFF2-40B4-BE49-F238E27FC236}">
                  <a16:creationId xmlns:a16="http://schemas.microsoft.com/office/drawing/2014/main" id="{1F092F01-8C8B-7606-3C36-4D5BF288E990}"/>
                </a:ext>
              </a:extLst>
            </p:cNvPr>
            <p:cNvSpPr/>
            <p:nvPr/>
          </p:nvSpPr>
          <p:spPr>
            <a:xfrm>
              <a:off x="14412075" y="17413744"/>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46" name="Rectangle: Rounded Corners 745">
              <a:extLst>
                <a:ext uri="{FF2B5EF4-FFF2-40B4-BE49-F238E27FC236}">
                  <a16:creationId xmlns:a16="http://schemas.microsoft.com/office/drawing/2014/main" id="{B4DF8582-DDB6-A45B-F3A1-D40A384EF21D}"/>
                </a:ext>
              </a:extLst>
            </p:cNvPr>
            <p:cNvSpPr/>
            <p:nvPr/>
          </p:nvSpPr>
          <p:spPr>
            <a:xfrm>
              <a:off x="14769804" y="17442766"/>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47" name="Rectangle: Rounded Corners 746">
              <a:extLst>
                <a:ext uri="{FF2B5EF4-FFF2-40B4-BE49-F238E27FC236}">
                  <a16:creationId xmlns:a16="http://schemas.microsoft.com/office/drawing/2014/main" id="{8BE1E940-B5FC-40DC-D092-C6B3027D47A8}"/>
                </a:ext>
              </a:extLst>
            </p:cNvPr>
            <p:cNvSpPr/>
            <p:nvPr/>
          </p:nvSpPr>
          <p:spPr>
            <a:xfrm>
              <a:off x="14903295" y="17303010"/>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48" name="Rectangle: Rounded Corners 747">
              <a:extLst>
                <a:ext uri="{FF2B5EF4-FFF2-40B4-BE49-F238E27FC236}">
                  <a16:creationId xmlns:a16="http://schemas.microsoft.com/office/drawing/2014/main" id="{3200DD82-C091-9D12-3A0A-092224623EDC}"/>
                </a:ext>
              </a:extLst>
            </p:cNvPr>
            <p:cNvSpPr/>
            <p:nvPr/>
          </p:nvSpPr>
          <p:spPr>
            <a:xfrm>
              <a:off x="14660318" y="17855051"/>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49" name="Rectangle: Rounded Corners 748">
              <a:extLst>
                <a:ext uri="{FF2B5EF4-FFF2-40B4-BE49-F238E27FC236}">
                  <a16:creationId xmlns:a16="http://schemas.microsoft.com/office/drawing/2014/main" id="{7157CDEF-DA39-D5D6-078E-48E7A0743066}"/>
                </a:ext>
              </a:extLst>
            </p:cNvPr>
            <p:cNvSpPr/>
            <p:nvPr/>
          </p:nvSpPr>
          <p:spPr>
            <a:xfrm>
              <a:off x="14979651" y="17881352"/>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50" name="Rectangle: Rounded Corners 749">
              <a:extLst>
                <a:ext uri="{FF2B5EF4-FFF2-40B4-BE49-F238E27FC236}">
                  <a16:creationId xmlns:a16="http://schemas.microsoft.com/office/drawing/2014/main" id="{4F4C2858-1A54-C31A-A7FB-1B9DBB0D482A}"/>
                </a:ext>
              </a:extLst>
            </p:cNvPr>
            <p:cNvSpPr/>
            <p:nvPr/>
          </p:nvSpPr>
          <p:spPr>
            <a:xfrm>
              <a:off x="15016921" y="18269611"/>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51" name="Rectangle: Rounded Corners 750">
              <a:extLst>
                <a:ext uri="{FF2B5EF4-FFF2-40B4-BE49-F238E27FC236}">
                  <a16:creationId xmlns:a16="http://schemas.microsoft.com/office/drawing/2014/main" id="{E34D2C45-3E66-7BB1-91F0-8E097FB4B233}"/>
                </a:ext>
              </a:extLst>
            </p:cNvPr>
            <p:cNvSpPr/>
            <p:nvPr/>
          </p:nvSpPr>
          <p:spPr>
            <a:xfrm>
              <a:off x="15267593" y="17929928"/>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52" name="Rectangle: Rounded Corners 751">
              <a:extLst>
                <a:ext uri="{FF2B5EF4-FFF2-40B4-BE49-F238E27FC236}">
                  <a16:creationId xmlns:a16="http://schemas.microsoft.com/office/drawing/2014/main" id="{609458FE-8240-B941-C6A7-E62E059EFC0E}"/>
                </a:ext>
              </a:extLst>
            </p:cNvPr>
            <p:cNvSpPr/>
            <p:nvPr/>
          </p:nvSpPr>
          <p:spPr>
            <a:xfrm>
              <a:off x="15492200" y="18418507"/>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53" name="Rectangle: Rounded Corners 752">
              <a:extLst>
                <a:ext uri="{FF2B5EF4-FFF2-40B4-BE49-F238E27FC236}">
                  <a16:creationId xmlns:a16="http://schemas.microsoft.com/office/drawing/2014/main" id="{8F7FC44F-9DC4-6092-F355-BDE8D8F27A1F}"/>
                </a:ext>
              </a:extLst>
            </p:cNvPr>
            <p:cNvSpPr/>
            <p:nvPr/>
          </p:nvSpPr>
          <p:spPr>
            <a:xfrm>
              <a:off x="15499259" y="17528466"/>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54" name="Rectangle: Rounded Corners 753">
              <a:extLst>
                <a:ext uri="{FF2B5EF4-FFF2-40B4-BE49-F238E27FC236}">
                  <a16:creationId xmlns:a16="http://schemas.microsoft.com/office/drawing/2014/main" id="{D7B1C0AA-8E80-2A91-ABD2-68CC44366965}"/>
                </a:ext>
              </a:extLst>
            </p:cNvPr>
            <p:cNvSpPr/>
            <p:nvPr/>
          </p:nvSpPr>
          <p:spPr>
            <a:xfrm>
              <a:off x="15304032" y="16817701"/>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cxnSp>
          <p:nvCxnSpPr>
            <p:cNvPr id="755" name="Straight Connector 754">
              <a:extLst>
                <a:ext uri="{FF2B5EF4-FFF2-40B4-BE49-F238E27FC236}">
                  <a16:creationId xmlns:a16="http://schemas.microsoft.com/office/drawing/2014/main" id="{9C05E84C-4411-8CFE-0DB6-A7FE6C805A57}"/>
                </a:ext>
              </a:extLst>
            </p:cNvPr>
            <p:cNvCxnSpPr>
              <a:stCxn id="741" idx="0"/>
              <a:endCxn id="713" idx="4"/>
            </p:cNvCxnSpPr>
            <p:nvPr/>
          </p:nvCxnSpPr>
          <p:spPr>
            <a:xfrm flipH="1" flipV="1">
              <a:off x="14621581" y="18347374"/>
              <a:ext cx="8234" cy="17515"/>
            </a:xfrm>
            <a:prstGeom prst="line">
              <a:avLst/>
            </a:prstGeom>
          </p:spPr>
          <p:style>
            <a:lnRef idx="1">
              <a:schemeClr val="accent3"/>
            </a:lnRef>
            <a:fillRef idx="0">
              <a:schemeClr val="accent3"/>
            </a:fillRef>
            <a:effectRef idx="0">
              <a:schemeClr val="accent3"/>
            </a:effectRef>
            <a:fontRef idx="minor">
              <a:schemeClr val="tx1"/>
            </a:fontRef>
          </p:style>
        </p:cxnSp>
        <p:cxnSp>
          <p:nvCxnSpPr>
            <p:cNvPr id="756" name="Straight Connector 755">
              <a:extLst>
                <a:ext uri="{FF2B5EF4-FFF2-40B4-BE49-F238E27FC236}">
                  <a16:creationId xmlns:a16="http://schemas.microsoft.com/office/drawing/2014/main" id="{598F58DA-A893-220A-6FC4-7A63CDC883CB}"/>
                </a:ext>
              </a:extLst>
            </p:cNvPr>
            <p:cNvCxnSpPr>
              <a:stCxn id="734" idx="2"/>
              <a:endCxn id="729" idx="1"/>
            </p:cNvCxnSpPr>
            <p:nvPr/>
          </p:nvCxnSpPr>
          <p:spPr>
            <a:xfrm flipV="1">
              <a:off x="14402388" y="18447750"/>
              <a:ext cx="20770" cy="11379"/>
            </a:xfrm>
            <a:prstGeom prst="line">
              <a:avLst/>
            </a:prstGeom>
          </p:spPr>
          <p:style>
            <a:lnRef idx="1">
              <a:schemeClr val="accent3"/>
            </a:lnRef>
            <a:fillRef idx="0">
              <a:schemeClr val="accent3"/>
            </a:fillRef>
            <a:effectRef idx="0">
              <a:schemeClr val="accent3"/>
            </a:effectRef>
            <a:fontRef idx="minor">
              <a:schemeClr val="tx1"/>
            </a:fontRef>
          </p:style>
        </p:cxnSp>
        <p:cxnSp>
          <p:nvCxnSpPr>
            <p:cNvPr id="757" name="Straight Connector 756">
              <a:extLst>
                <a:ext uri="{FF2B5EF4-FFF2-40B4-BE49-F238E27FC236}">
                  <a16:creationId xmlns:a16="http://schemas.microsoft.com/office/drawing/2014/main" id="{E1EBFAD1-EB96-1834-DD4A-EA581AE60CE5}"/>
                </a:ext>
              </a:extLst>
            </p:cNvPr>
            <p:cNvCxnSpPr>
              <a:cxnSpLocks/>
              <a:stCxn id="748" idx="1"/>
            </p:cNvCxnSpPr>
            <p:nvPr/>
          </p:nvCxnSpPr>
          <p:spPr>
            <a:xfrm>
              <a:off x="14660318" y="17929928"/>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758" name="Straight Connector 757">
              <a:extLst>
                <a:ext uri="{FF2B5EF4-FFF2-40B4-BE49-F238E27FC236}">
                  <a16:creationId xmlns:a16="http://schemas.microsoft.com/office/drawing/2014/main" id="{2B14BE57-3C78-E0CF-2525-9508658DA07B}"/>
                </a:ext>
              </a:extLst>
            </p:cNvPr>
            <p:cNvCxnSpPr>
              <a:cxnSpLocks/>
              <a:stCxn id="711" idx="4"/>
              <a:endCxn id="749" idx="0"/>
            </p:cNvCxnSpPr>
            <p:nvPr/>
          </p:nvCxnSpPr>
          <p:spPr>
            <a:xfrm>
              <a:off x="15073202" y="17850998"/>
              <a:ext cx="4062" cy="30354"/>
            </a:xfrm>
            <a:prstGeom prst="line">
              <a:avLst/>
            </a:prstGeom>
          </p:spPr>
          <p:style>
            <a:lnRef idx="1">
              <a:schemeClr val="accent3"/>
            </a:lnRef>
            <a:fillRef idx="0">
              <a:schemeClr val="accent3"/>
            </a:fillRef>
            <a:effectRef idx="0">
              <a:schemeClr val="accent3"/>
            </a:effectRef>
            <a:fontRef idx="minor">
              <a:schemeClr val="tx1"/>
            </a:fontRef>
          </p:style>
        </p:cxnSp>
        <p:cxnSp>
          <p:nvCxnSpPr>
            <p:cNvPr id="759" name="Straight Connector 758">
              <a:extLst>
                <a:ext uri="{FF2B5EF4-FFF2-40B4-BE49-F238E27FC236}">
                  <a16:creationId xmlns:a16="http://schemas.microsoft.com/office/drawing/2014/main" id="{223BF30D-C3D8-F8DB-86FA-92F746245C5B}"/>
                </a:ext>
              </a:extLst>
            </p:cNvPr>
            <p:cNvCxnSpPr>
              <a:cxnSpLocks/>
              <a:endCxn id="751" idx="2"/>
            </p:cNvCxnSpPr>
            <p:nvPr/>
          </p:nvCxnSpPr>
          <p:spPr>
            <a:xfrm flipH="1" flipV="1">
              <a:off x="15365206" y="18079683"/>
              <a:ext cx="89451" cy="99046"/>
            </a:xfrm>
            <a:prstGeom prst="line">
              <a:avLst/>
            </a:prstGeom>
          </p:spPr>
          <p:style>
            <a:lnRef idx="1">
              <a:schemeClr val="accent3"/>
            </a:lnRef>
            <a:fillRef idx="0">
              <a:schemeClr val="accent3"/>
            </a:fillRef>
            <a:effectRef idx="0">
              <a:schemeClr val="accent3"/>
            </a:effectRef>
            <a:fontRef idx="minor">
              <a:schemeClr val="tx1"/>
            </a:fontRef>
          </p:style>
        </p:cxnSp>
        <p:cxnSp>
          <p:nvCxnSpPr>
            <p:cNvPr id="760" name="Straight Connector 759">
              <a:extLst>
                <a:ext uri="{FF2B5EF4-FFF2-40B4-BE49-F238E27FC236}">
                  <a16:creationId xmlns:a16="http://schemas.microsoft.com/office/drawing/2014/main" id="{4F853C15-E942-2748-34E1-F8B17A70412A}"/>
                </a:ext>
              </a:extLst>
            </p:cNvPr>
            <p:cNvCxnSpPr>
              <a:cxnSpLocks/>
              <a:stCxn id="714" idx="3"/>
              <a:endCxn id="752" idx="0"/>
            </p:cNvCxnSpPr>
            <p:nvPr/>
          </p:nvCxnSpPr>
          <p:spPr>
            <a:xfrm>
              <a:off x="15518027" y="18371917"/>
              <a:ext cx="71787" cy="46590"/>
            </a:xfrm>
            <a:prstGeom prst="line">
              <a:avLst/>
            </a:prstGeom>
          </p:spPr>
          <p:style>
            <a:lnRef idx="1">
              <a:schemeClr val="accent3"/>
            </a:lnRef>
            <a:fillRef idx="0">
              <a:schemeClr val="accent3"/>
            </a:fillRef>
            <a:effectRef idx="0">
              <a:schemeClr val="accent3"/>
            </a:effectRef>
            <a:fontRef idx="minor">
              <a:schemeClr val="tx1"/>
            </a:fontRef>
          </p:style>
        </p:cxnSp>
        <p:cxnSp>
          <p:nvCxnSpPr>
            <p:cNvPr id="761" name="Straight Connector 760">
              <a:extLst>
                <a:ext uri="{FF2B5EF4-FFF2-40B4-BE49-F238E27FC236}">
                  <a16:creationId xmlns:a16="http://schemas.microsoft.com/office/drawing/2014/main" id="{8C704F4C-26A7-F466-1B6B-CB8FCB37A9BB}"/>
                </a:ext>
              </a:extLst>
            </p:cNvPr>
            <p:cNvCxnSpPr>
              <a:cxnSpLocks/>
              <a:stCxn id="733" idx="0"/>
              <a:endCxn id="750" idx="0"/>
            </p:cNvCxnSpPr>
            <p:nvPr/>
          </p:nvCxnSpPr>
          <p:spPr>
            <a:xfrm>
              <a:off x="15112297" y="18243185"/>
              <a:ext cx="2236" cy="26425"/>
            </a:xfrm>
            <a:prstGeom prst="line">
              <a:avLst/>
            </a:prstGeom>
          </p:spPr>
          <p:style>
            <a:lnRef idx="1">
              <a:schemeClr val="accent3"/>
            </a:lnRef>
            <a:fillRef idx="0">
              <a:schemeClr val="accent3"/>
            </a:fillRef>
            <a:effectRef idx="0">
              <a:schemeClr val="accent3"/>
            </a:effectRef>
            <a:fontRef idx="minor">
              <a:schemeClr val="tx1"/>
            </a:fontRef>
          </p:style>
        </p:cxnSp>
        <p:cxnSp>
          <p:nvCxnSpPr>
            <p:cNvPr id="762" name="Straight Connector 761">
              <a:extLst>
                <a:ext uri="{FF2B5EF4-FFF2-40B4-BE49-F238E27FC236}">
                  <a16:creationId xmlns:a16="http://schemas.microsoft.com/office/drawing/2014/main" id="{B04B7A3A-4B86-08FD-A685-9667B4B1EC3E}"/>
                </a:ext>
              </a:extLst>
            </p:cNvPr>
            <p:cNvCxnSpPr>
              <a:cxnSpLocks/>
              <a:stCxn id="724" idx="0"/>
              <a:endCxn id="743" idx="0"/>
            </p:cNvCxnSpPr>
            <p:nvPr/>
          </p:nvCxnSpPr>
          <p:spPr>
            <a:xfrm>
              <a:off x="14182106" y="17846603"/>
              <a:ext cx="9945" cy="19927"/>
            </a:xfrm>
            <a:prstGeom prst="line">
              <a:avLst/>
            </a:prstGeom>
          </p:spPr>
          <p:style>
            <a:lnRef idx="1">
              <a:schemeClr val="accent3"/>
            </a:lnRef>
            <a:fillRef idx="0">
              <a:schemeClr val="accent3"/>
            </a:fillRef>
            <a:effectRef idx="0">
              <a:schemeClr val="accent3"/>
            </a:effectRef>
            <a:fontRef idx="minor">
              <a:schemeClr val="tx1"/>
            </a:fontRef>
          </p:style>
        </p:cxnSp>
        <p:cxnSp>
          <p:nvCxnSpPr>
            <p:cNvPr id="763" name="Straight Connector 762">
              <a:extLst>
                <a:ext uri="{FF2B5EF4-FFF2-40B4-BE49-F238E27FC236}">
                  <a16:creationId xmlns:a16="http://schemas.microsoft.com/office/drawing/2014/main" id="{C0F57B0F-8704-8073-D7C7-FCC6796FE864}"/>
                </a:ext>
              </a:extLst>
            </p:cNvPr>
            <p:cNvCxnSpPr>
              <a:cxnSpLocks/>
            </p:cNvCxnSpPr>
            <p:nvPr/>
          </p:nvCxnSpPr>
          <p:spPr>
            <a:xfrm>
              <a:off x="14480837" y="17510336"/>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764" name="Straight Connector 763">
              <a:extLst>
                <a:ext uri="{FF2B5EF4-FFF2-40B4-BE49-F238E27FC236}">
                  <a16:creationId xmlns:a16="http://schemas.microsoft.com/office/drawing/2014/main" id="{E3AC5C45-05FF-A70E-32FE-BD51E25B88B6}"/>
                </a:ext>
              </a:extLst>
            </p:cNvPr>
            <p:cNvCxnSpPr>
              <a:cxnSpLocks/>
            </p:cNvCxnSpPr>
            <p:nvPr/>
          </p:nvCxnSpPr>
          <p:spPr>
            <a:xfrm>
              <a:off x="14489411" y="17683014"/>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765" name="Straight Connector 764">
              <a:extLst>
                <a:ext uri="{FF2B5EF4-FFF2-40B4-BE49-F238E27FC236}">
                  <a16:creationId xmlns:a16="http://schemas.microsoft.com/office/drawing/2014/main" id="{A83E36A4-ECB1-D5DE-01E8-E6BB95FAFB75}"/>
                </a:ext>
              </a:extLst>
            </p:cNvPr>
            <p:cNvCxnSpPr>
              <a:cxnSpLocks/>
            </p:cNvCxnSpPr>
            <p:nvPr/>
          </p:nvCxnSpPr>
          <p:spPr>
            <a:xfrm>
              <a:off x="14860034" y="17528466"/>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766" name="Straight Connector 765">
              <a:extLst>
                <a:ext uri="{FF2B5EF4-FFF2-40B4-BE49-F238E27FC236}">
                  <a16:creationId xmlns:a16="http://schemas.microsoft.com/office/drawing/2014/main" id="{F4A41C4C-E074-F09C-3EE1-8202F12385E6}"/>
                </a:ext>
              </a:extLst>
            </p:cNvPr>
            <p:cNvCxnSpPr>
              <a:cxnSpLocks/>
            </p:cNvCxnSpPr>
            <p:nvPr/>
          </p:nvCxnSpPr>
          <p:spPr>
            <a:xfrm>
              <a:off x="14988230" y="17256390"/>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767" name="Straight Connector 766">
              <a:extLst>
                <a:ext uri="{FF2B5EF4-FFF2-40B4-BE49-F238E27FC236}">
                  <a16:creationId xmlns:a16="http://schemas.microsoft.com/office/drawing/2014/main" id="{C68D0288-BB5A-34FE-CE0F-87A23D45E16C}"/>
                </a:ext>
              </a:extLst>
            </p:cNvPr>
            <p:cNvCxnSpPr>
              <a:cxnSpLocks/>
            </p:cNvCxnSpPr>
            <p:nvPr/>
          </p:nvCxnSpPr>
          <p:spPr>
            <a:xfrm>
              <a:off x="15500215" y="17538904"/>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768" name="Straight Connector 767">
              <a:extLst>
                <a:ext uri="{FF2B5EF4-FFF2-40B4-BE49-F238E27FC236}">
                  <a16:creationId xmlns:a16="http://schemas.microsoft.com/office/drawing/2014/main" id="{B6F7522B-E702-785B-9FF7-A1ECE75E9750}"/>
                </a:ext>
              </a:extLst>
            </p:cNvPr>
            <p:cNvCxnSpPr>
              <a:cxnSpLocks/>
            </p:cNvCxnSpPr>
            <p:nvPr/>
          </p:nvCxnSpPr>
          <p:spPr>
            <a:xfrm>
              <a:off x="15399071" y="16918528"/>
              <a:ext cx="21720" cy="120450"/>
            </a:xfrm>
            <a:prstGeom prst="line">
              <a:avLst/>
            </a:prstGeom>
          </p:spPr>
          <p:style>
            <a:lnRef idx="1">
              <a:schemeClr val="accent3"/>
            </a:lnRef>
            <a:fillRef idx="0">
              <a:schemeClr val="accent3"/>
            </a:fillRef>
            <a:effectRef idx="0">
              <a:schemeClr val="accent3"/>
            </a:effectRef>
            <a:fontRef idx="minor">
              <a:schemeClr val="tx1"/>
            </a:fontRef>
          </p:style>
        </p:cxnSp>
        <p:grpSp>
          <p:nvGrpSpPr>
            <p:cNvPr id="769" name="Group 768">
              <a:extLst>
                <a:ext uri="{FF2B5EF4-FFF2-40B4-BE49-F238E27FC236}">
                  <a16:creationId xmlns:a16="http://schemas.microsoft.com/office/drawing/2014/main" id="{F3D47731-C029-6EF3-9E5D-EADD93333168}"/>
                </a:ext>
              </a:extLst>
            </p:cNvPr>
            <p:cNvGrpSpPr/>
            <p:nvPr/>
          </p:nvGrpSpPr>
          <p:grpSpPr>
            <a:xfrm>
              <a:off x="14149307" y="17445756"/>
              <a:ext cx="47096" cy="164039"/>
              <a:chOff x="16706003" y="7300768"/>
              <a:chExt cx="96792" cy="337133"/>
            </a:xfrm>
          </p:grpSpPr>
          <p:sp>
            <p:nvSpPr>
              <p:cNvPr id="770" name="Rectangle 769">
                <a:extLst>
                  <a:ext uri="{FF2B5EF4-FFF2-40B4-BE49-F238E27FC236}">
                    <a16:creationId xmlns:a16="http://schemas.microsoft.com/office/drawing/2014/main" id="{08CB8CF7-A8A0-151B-23AB-B1AF74930BD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1" name="Rectangle 770">
                <a:extLst>
                  <a:ext uri="{FF2B5EF4-FFF2-40B4-BE49-F238E27FC236}">
                    <a16:creationId xmlns:a16="http://schemas.microsoft.com/office/drawing/2014/main" id="{4C9DF6C4-BD7F-380B-0153-6EB5CF8E8E86}"/>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2" name="Rectangle 771">
                <a:extLst>
                  <a:ext uri="{FF2B5EF4-FFF2-40B4-BE49-F238E27FC236}">
                    <a16:creationId xmlns:a16="http://schemas.microsoft.com/office/drawing/2014/main" id="{6FFCF5D1-53EC-D617-9C8E-A11ADF8BBF42}"/>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3" name="Rectangle 772">
                <a:extLst>
                  <a:ext uri="{FF2B5EF4-FFF2-40B4-BE49-F238E27FC236}">
                    <a16:creationId xmlns:a16="http://schemas.microsoft.com/office/drawing/2014/main" id="{BD914078-CE88-F09C-DF67-DD0023025AA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774" name="Group 773">
              <a:extLst>
                <a:ext uri="{FF2B5EF4-FFF2-40B4-BE49-F238E27FC236}">
                  <a16:creationId xmlns:a16="http://schemas.microsoft.com/office/drawing/2014/main" id="{B1AFDF90-2307-6BD3-10F7-12ED7590F3CB}"/>
                </a:ext>
              </a:extLst>
            </p:cNvPr>
            <p:cNvGrpSpPr/>
            <p:nvPr/>
          </p:nvGrpSpPr>
          <p:grpSpPr>
            <a:xfrm>
              <a:off x="14341871" y="17428812"/>
              <a:ext cx="47096" cy="164039"/>
              <a:chOff x="16706003" y="7300768"/>
              <a:chExt cx="96792" cy="337133"/>
            </a:xfrm>
          </p:grpSpPr>
          <p:sp>
            <p:nvSpPr>
              <p:cNvPr id="775" name="Rectangle 774">
                <a:extLst>
                  <a:ext uri="{FF2B5EF4-FFF2-40B4-BE49-F238E27FC236}">
                    <a16:creationId xmlns:a16="http://schemas.microsoft.com/office/drawing/2014/main" id="{DD7F13F7-95AA-03E9-B249-D8BAE1C1348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6" name="Rectangle 775">
                <a:extLst>
                  <a:ext uri="{FF2B5EF4-FFF2-40B4-BE49-F238E27FC236}">
                    <a16:creationId xmlns:a16="http://schemas.microsoft.com/office/drawing/2014/main" id="{6D5277ED-B40D-978D-15B2-E6DB9CF53E21}"/>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7" name="Rectangle 776">
                <a:extLst>
                  <a:ext uri="{FF2B5EF4-FFF2-40B4-BE49-F238E27FC236}">
                    <a16:creationId xmlns:a16="http://schemas.microsoft.com/office/drawing/2014/main" id="{4F615DE2-CFE3-F8F0-725A-83EBD98B9A7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8" name="Rectangle 777">
                <a:extLst>
                  <a:ext uri="{FF2B5EF4-FFF2-40B4-BE49-F238E27FC236}">
                    <a16:creationId xmlns:a16="http://schemas.microsoft.com/office/drawing/2014/main" id="{F70270F2-5849-12CC-E0C2-184C888C6BD8}"/>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779" name="Group 778">
              <a:extLst>
                <a:ext uri="{FF2B5EF4-FFF2-40B4-BE49-F238E27FC236}">
                  <a16:creationId xmlns:a16="http://schemas.microsoft.com/office/drawing/2014/main" id="{BCFA4505-7264-4B0C-F5A0-D14DF96F9303}"/>
                </a:ext>
              </a:extLst>
            </p:cNvPr>
            <p:cNvGrpSpPr/>
            <p:nvPr/>
          </p:nvGrpSpPr>
          <p:grpSpPr>
            <a:xfrm>
              <a:off x="14463149" y="17028359"/>
              <a:ext cx="47096" cy="164039"/>
              <a:chOff x="16706003" y="7300768"/>
              <a:chExt cx="96792" cy="337133"/>
            </a:xfrm>
          </p:grpSpPr>
          <p:sp>
            <p:nvSpPr>
              <p:cNvPr id="780" name="Rectangle 779">
                <a:extLst>
                  <a:ext uri="{FF2B5EF4-FFF2-40B4-BE49-F238E27FC236}">
                    <a16:creationId xmlns:a16="http://schemas.microsoft.com/office/drawing/2014/main" id="{0D3A532E-E2EF-342C-E8EB-72ED34A9593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81" name="Rectangle 780">
                <a:extLst>
                  <a:ext uri="{FF2B5EF4-FFF2-40B4-BE49-F238E27FC236}">
                    <a16:creationId xmlns:a16="http://schemas.microsoft.com/office/drawing/2014/main" id="{3FFFDC95-E53D-094F-1B71-B23A65A17ACD}"/>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82" name="Rectangle 781">
                <a:extLst>
                  <a:ext uri="{FF2B5EF4-FFF2-40B4-BE49-F238E27FC236}">
                    <a16:creationId xmlns:a16="http://schemas.microsoft.com/office/drawing/2014/main" id="{71451365-BD48-9E61-4D18-043A5DCFAAFF}"/>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83" name="Rectangle 782">
                <a:extLst>
                  <a:ext uri="{FF2B5EF4-FFF2-40B4-BE49-F238E27FC236}">
                    <a16:creationId xmlns:a16="http://schemas.microsoft.com/office/drawing/2014/main" id="{1307CA82-7AA7-311A-63D6-EEB6DB880D1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784" name="Group 783">
              <a:extLst>
                <a:ext uri="{FF2B5EF4-FFF2-40B4-BE49-F238E27FC236}">
                  <a16:creationId xmlns:a16="http://schemas.microsoft.com/office/drawing/2014/main" id="{FECF509B-11BD-94BF-8366-6638D83DD788}"/>
                </a:ext>
              </a:extLst>
            </p:cNvPr>
            <p:cNvGrpSpPr/>
            <p:nvPr/>
          </p:nvGrpSpPr>
          <p:grpSpPr>
            <a:xfrm>
              <a:off x="15113350" y="17277872"/>
              <a:ext cx="47096" cy="164039"/>
              <a:chOff x="16706003" y="7300768"/>
              <a:chExt cx="96792" cy="337133"/>
            </a:xfrm>
          </p:grpSpPr>
          <p:sp>
            <p:nvSpPr>
              <p:cNvPr id="785" name="Rectangle 784">
                <a:extLst>
                  <a:ext uri="{FF2B5EF4-FFF2-40B4-BE49-F238E27FC236}">
                    <a16:creationId xmlns:a16="http://schemas.microsoft.com/office/drawing/2014/main" id="{A47902AE-D5FE-A2BE-3A22-F8FF254F7524}"/>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86" name="Rectangle 785">
                <a:extLst>
                  <a:ext uri="{FF2B5EF4-FFF2-40B4-BE49-F238E27FC236}">
                    <a16:creationId xmlns:a16="http://schemas.microsoft.com/office/drawing/2014/main" id="{A91A2F5E-7F79-3463-7444-B9686CA967B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87" name="Rectangle 786">
                <a:extLst>
                  <a:ext uri="{FF2B5EF4-FFF2-40B4-BE49-F238E27FC236}">
                    <a16:creationId xmlns:a16="http://schemas.microsoft.com/office/drawing/2014/main" id="{7A0C9E17-B124-28B0-B0FF-896F2D4E1A2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88" name="Rectangle 787">
                <a:extLst>
                  <a:ext uri="{FF2B5EF4-FFF2-40B4-BE49-F238E27FC236}">
                    <a16:creationId xmlns:a16="http://schemas.microsoft.com/office/drawing/2014/main" id="{C6CB73DC-EA0A-6592-51C3-2D302E86AA2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789" name="Group 788">
              <a:extLst>
                <a:ext uri="{FF2B5EF4-FFF2-40B4-BE49-F238E27FC236}">
                  <a16:creationId xmlns:a16="http://schemas.microsoft.com/office/drawing/2014/main" id="{47334257-E261-6F9A-DE0E-89A8EA41F604}"/>
                </a:ext>
              </a:extLst>
            </p:cNvPr>
            <p:cNvGrpSpPr/>
            <p:nvPr/>
          </p:nvGrpSpPr>
          <p:grpSpPr>
            <a:xfrm>
              <a:off x="15533230" y="16990683"/>
              <a:ext cx="47096" cy="164039"/>
              <a:chOff x="16706003" y="7300768"/>
              <a:chExt cx="96792" cy="337133"/>
            </a:xfrm>
          </p:grpSpPr>
          <p:sp>
            <p:nvSpPr>
              <p:cNvPr id="790" name="Rectangle 789">
                <a:extLst>
                  <a:ext uri="{FF2B5EF4-FFF2-40B4-BE49-F238E27FC236}">
                    <a16:creationId xmlns:a16="http://schemas.microsoft.com/office/drawing/2014/main" id="{727E4368-E6D7-A3B5-E288-F0F400261F55}"/>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91" name="Rectangle 790">
                <a:extLst>
                  <a:ext uri="{FF2B5EF4-FFF2-40B4-BE49-F238E27FC236}">
                    <a16:creationId xmlns:a16="http://schemas.microsoft.com/office/drawing/2014/main" id="{A823DE41-D2BA-CA46-A768-1BD0FCFE29D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92" name="Rectangle 791">
                <a:extLst>
                  <a:ext uri="{FF2B5EF4-FFF2-40B4-BE49-F238E27FC236}">
                    <a16:creationId xmlns:a16="http://schemas.microsoft.com/office/drawing/2014/main" id="{5DAFC9D3-A938-959E-AF4C-3C5C9537F8EC}"/>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93" name="Rectangle 792">
                <a:extLst>
                  <a:ext uri="{FF2B5EF4-FFF2-40B4-BE49-F238E27FC236}">
                    <a16:creationId xmlns:a16="http://schemas.microsoft.com/office/drawing/2014/main" id="{7EA011D4-0F48-95E6-DBEE-94C097C8A18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794" name="Group 793">
              <a:extLst>
                <a:ext uri="{FF2B5EF4-FFF2-40B4-BE49-F238E27FC236}">
                  <a16:creationId xmlns:a16="http://schemas.microsoft.com/office/drawing/2014/main" id="{C939E99D-A40A-F56F-A1DC-86880595661D}"/>
                </a:ext>
              </a:extLst>
            </p:cNvPr>
            <p:cNvGrpSpPr/>
            <p:nvPr/>
          </p:nvGrpSpPr>
          <p:grpSpPr>
            <a:xfrm>
              <a:off x="15189904" y="17633924"/>
              <a:ext cx="47096" cy="164039"/>
              <a:chOff x="16706003" y="7300768"/>
              <a:chExt cx="96792" cy="337133"/>
            </a:xfrm>
          </p:grpSpPr>
          <p:sp>
            <p:nvSpPr>
              <p:cNvPr id="795" name="Rectangle 794">
                <a:extLst>
                  <a:ext uri="{FF2B5EF4-FFF2-40B4-BE49-F238E27FC236}">
                    <a16:creationId xmlns:a16="http://schemas.microsoft.com/office/drawing/2014/main" id="{62EDD169-6017-0CD2-0F86-7B177D1D219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96" name="Rectangle 795">
                <a:extLst>
                  <a:ext uri="{FF2B5EF4-FFF2-40B4-BE49-F238E27FC236}">
                    <a16:creationId xmlns:a16="http://schemas.microsoft.com/office/drawing/2014/main" id="{58F0CE37-B8F6-743B-DAFA-869B9B7D917F}"/>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97" name="Rectangle 796">
                <a:extLst>
                  <a:ext uri="{FF2B5EF4-FFF2-40B4-BE49-F238E27FC236}">
                    <a16:creationId xmlns:a16="http://schemas.microsoft.com/office/drawing/2014/main" id="{F634B3D4-0761-5DDB-5688-023A28B71E3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98" name="Rectangle 797">
                <a:extLst>
                  <a:ext uri="{FF2B5EF4-FFF2-40B4-BE49-F238E27FC236}">
                    <a16:creationId xmlns:a16="http://schemas.microsoft.com/office/drawing/2014/main" id="{72A56C39-39E3-1985-18E0-ECE7EC7A636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799" name="Group 798">
              <a:extLst>
                <a:ext uri="{FF2B5EF4-FFF2-40B4-BE49-F238E27FC236}">
                  <a16:creationId xmlns:a16="http://schemas.microsoft.com/office/drawing/2014/main" id="{673A26C4-49BB-D6B8-9ABE-8D339AF3D7D1}"/>
                </a:ext>
              </a:extLst>
            </p:cNvPr>
            <p:cNvGrpSpPr/>
            <p:nvPr/>
          </p:nvGrpSpPr>
          <p:grpSpPr>
            <a:xfrm>
              <a:off x="15393385" y="17556897"/>
              <a:ext cx="47096" cy="164039"/>
              <a:chOff x="16706003" y="7300768"/>
              <a:chExt cx="96792" cy="337133"/>
            </a:xfrm>
          </p:grpSpPr>
          <p:sp>
            <p:nvSpPr>
              <p:cNvPr id="800" name="Rectangle 799">
                <a:extLst>
                  <a:ext uri="{FF2B5EF4-FFF2-40B4-BE49-F238E27FC236}">
                    <a16:creationId xmlns:a16="http://schemas.microsoft.com/office/drawing/2014/main" id="{7E63C931-D16F-7E8A-BDB7-E62C5FAD7DA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01" name="Rectangle 800">
                <a:extLst>
                  <a:ext uri="{FF2B5EF4-FFF2-40B4-BE49-F238E27FC236}">
                    <a16:creationId xmlns:a16="http://schemas.microsoft.com/office/drawing/2014/main" id="{34D904D3-4DD3-3276-DD78-80EB0552BD31}"/>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02" name="Rectangle 801">
                <a:extLst>
                  <a:ext uri="{FF2B5EF4-FFF2-40B4-BE49-F238E27FC236}">
                    <a16:creationId xmlns:a16="http://schemas.microsoft.com/office/drawing/2014/main" id="{9F6899BC-B806-0026-CD0A-97FC48C1FBA2}"/>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03" name="Rectangle 802">
                <a:extLst>
                  <a:ext uri="{FF2B5EF4-FFF2-40B4-BE49-F238E27FC236}">
                    <a16:creationId xmlns:a16="http://schemas.microsoft.com/office/drawing/2014/main" id="{01936F83-AEC9-E94C-0CDF-AB53B1F7BE50}"/>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804" name="Group 803">
              <a:extLst>
                <a:ext uri="{FF2B5EF4-FFF2-40B4-BE49-F238E27FC236}">
                  <a16:creationId xmlns:a16="http://schemas.microsoft.com/office/drawing/2014/main" id="{FD8AD3D6-C436-BE36-8524-28084B5907FD}"/>
                </a:ext>
              </a:extLst>
            </p:cNvPr>
            <p:cNvGrpSpPr/>
            <p:nvPr/>
          </p:nvGrpSpPr>
          <p:grpSpPr>
            <a:xfrm>
              <a:off x="14570125" y="17886339"/>
              <a:ext cx="47096" cy="164039"/>
              <a:chOff x="16706003" y="7300768"/>
              <a:chExt cx="96792" cy="337133"/>
            </a:xfrm>
          </p:grpSpPr>
          <p:sp>
            <p:nvSpPr>
              <p:cNvPr id="805" name="Rectangle 804">
                <a:extLst>
                  <a:ext uri="{FF2B5EF4-FFF2-40B4-BE49-F238E27FC236}">
                    <a16:creationId xmlns:a16="http://schemas.microsoft.com/office/drawing/2014/main" id="{884ACA3E-B871-006F-3BEE-D2DB890CE66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06" name="Rectangle 805">
                <a:extLst>
                  <a:ext uri="{FF2B5EF4-FFF2-40B4-BE49-F238E27FC236}">
                    <a16:creationId xmlns:a16="http://schemas.microsoft.com/office/drawing/2014/main" id="{D8F51ECF-843E-8D1F-7192-38446B1C49B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07" name="Rectangle 806">
                <a:extLst>
                  <a:ext uri="{FF2B5EF4-FFF2-40B4-BE49-F238E27FC236}">
                    <a16:creationId xmlns:a16="http://schemas.microsoft.com/office/drawing/2014/main" id="{CCDF652A-FCF6-D32B-5849-155330B37D52}"/>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08" name="Rectangle 807">
                <a:extLst>
                  <a:ext uri="{FF2B5EF4-FFF2-40B4-BE49-F238E27FC236}">
                    <a16:creationId xmlns:a16="http://schemas.microsoft.com/office/drawing/2014/main" id="{D00A4A06-177A-39F6-A5FA-66B31CA483B5}"/>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809" name="Group 808">
              <a:extLst>
                <a:ext uri="{FF2B5EF4-FFF2-40B4-BE49-F238E27FC236}">
                  <a16:creationId xmlns:a16="http://schemas.microsoft.com/office/drawing/2014/main" id="{661A6624-A0D0-B4C8-1AAF-DBDB423030D5}"/>
                </a:ext>
              </a:extLst>
            </p:cNvPr>
            <p:cNvGrpSpPr/>
            <p:nvPr/>
          </p:nvGrpSpPr>
          <p:grpSpPr>
            <a:xfrm>
              <a:off x="15084859" y="18048739"/>
              <a:ext cx="47096" cy="164039"/>
              <a:chOff x="16706003" y="7300768"/>
              <a:chExt cx="96792" cy="337133"/>
            </a:xfrm>
          </p:grpSpPr>
          <p:sp>
            <p:nvSpPr>
              <p:cNvPr id="810" name="Rectangle 809">
                <a:extLst>
                  <a:ext uri="{FF2B5EF4-FFF2-40B4-BE49-F238E27FC236}">
                    <a16:creationId xmlns:a16="http://schemas.microsoft.com/office/drawing/2014/main" id="{7A090205-15CA-4139-79A7-8239E1B54CE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11" name="Rectangle 810">
                <a:extLst>
                  <a:ext uri="{FF2B5EF4-FFF2-40B4-BE49-F238E27FC236}">
                    <a16:creationId xmlns:a16="http://schemas.microsoft.com/office/drawing/2014/main" id="{59A87705-906D-CF74-7A6D-2AFECF711DE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12" name="Rectangle 811">
                <a:extLst>
                  <a:ext uri="{FF2B5EF4-FFF2-40B4-BE49-F238E27FC236}">
                    <a16:creationId xmlns:a16="http://schemas.microsoft.com/office/drawing/2014/main" id="{BBDE8D95-03A4-4E7B-0FB6-8F00308439E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13" name="Rectangle 812">
                <a:extLst>
                  <a:ext uri="{FF2B5EF4-FFF2-40B4-BE49-F238E27FC236}">
                    <a16:creationId xmlns:a16="http://schemas.microsoft.com/office/drawing/2014/main" id="{5AEDDEE7-08E5-666B-DEC2-92EE732785D3}"/>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814" name="Group 813">
              <a:extLst>
                <a:ext uri="{FF2B5EF4-FFF2-40B4-BE49-F238E27FC236}">
                  <a16:creationId xmlns:a16="http://schemas.microsoft.com/office/drawing/2014/main" id="{AFCBC9FE-BFA1-2A94-0A49-C276A4B89D5C}"/>
                </a:ext>
              </a:extLst>
            </p:cNvPr>
            <p:cNvGrpSpPr/>
            <p:nvPr/>
          </p:nvGrpSpPr>
          <p:grpSpPr>
            <a:xfrm>
              <a:off x="15203760" y="17968358"/>
              <a:ext cx="47096" cy="164039"/>
              <a:chOff x="16706003" y="7300768"/>
              <a:chExt cx="96792" cy="337133"/>
            </a:xfrm>
          </p:grpSpPr>
          <p:sp>
            <p:nvSpPr>
              <p:cNvPr id="815" name="Rectangle 814">
                <a:extLst>
                  <a:ext uri="{FF2B5EF4-FFF2-40B4-BE49-F238E27FC236}">
                    <a16:creationId xmlns:a16="http://schemas.microsoft.com/office/drawing/2014/main" id="{400F67F8-FC4D-2DF5-450F-C14AA41DADD7}"/>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16" name="Rectangle 815">
                <a:extLst>
                  <a:ext uri="{FF2B5EF4-FFF2-40B4-BE49-F238E27FC236}">
                    <a16:creationId xmlns:a16="http://schemas.microsoft.com/office/drawing/2014/main" id="{929A10AB-74C6-DB8C-4177-9A805931300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17" name="Rectangle 816">
                <a:extLst>
                  <a:ext uri="{FF2B5EF4-FFF2-40B4-BE49-F238E27FC236}">
                    <a16:creationId xmlns:a16="http://schemas.microsoft.com/office/drawing/2014/main" id="{81B9BB48-CB8D-B242-2A75-B165675E24FC}"/>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18" name="Rectangle 817">
                <a:extLst>
                  <a:ext uri="{FF2B5EF4-FFF2-40B4-BE49-F238E27FC236}">
                    <a16:creationId xmlns:a16="http://schemas.microsoft.com/office/drawing/2014/main" id="{EB75042C-93B2-FE1F-9839-32A37063EC0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819" name="Group 818">
              <a:extLst>
                <a:ext uri="{FF2B5EF4-FFF2-40B4-BE49-F238E27FC236}">
                  <a16:creationId xmlns:a16="http://schemas.microsoft.com/office/drawing/2014/main" id="{2425086F-07CC-CC98-A6F9-57578E26427E}"/>
                </a:ext>
              </a:extLst>
            </p:cNvPr>
            <p:cNvGrpSpPr/>
            <p:nvPr/>
          </p:nvGrpSpPr>
          <p:grpSpPr>
            <a:xfrm>
              <a:off x="15711237" y="18191652"/>
              <a:ext cx="47096" cy="164039"/>
              <a:chOff x="16706003" y="7300768"/>
              <a:chExt cx="96792" cy="337133"/>
            </a:xfrm>
          </p:grpSpPr>
          <p:sp>
            <p:nvSpPr>
              <p:cNvPr id="820" name="Rectangle 819">
                <a:extLst>
                  <a:ext uri="{FF2B5EF4-FFF2-40B4-BE49-F238E27FC236}">
                    <a16:creationId xmlns:a16="http://schemas.microsoft.com/office/drawing/2014/main" id="{A173B922-7C87-E5E4-28CC-9B942308F50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21" name="Rectangle 820">
                <a:extLst>
                  <a:ext uri="{FF2B5EF4-FFF2-40B4-BE49-F238E27FC236}">
                    <a16:creationId xmlns:a16="http://schemas.microsoft.com/office/drawing/2014/main" id="{28B82F81-9E6A-1C0D-32CE-5FF9FD2FFA31}"/>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22" name="Rectangle 821">
                <a:extLst>
                  <a:ext uri="{FF2B5EF4-FFF2-40B4-BE49-F238E27FC236}">
                    <a16:creationId xmlns:a16="http://schemas.microsoft.com/office/drawing/2014/main" id="{83AAB000-75D6-62A1-C52A-22A5A1A91C9C}"/>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23" name="Rectangle 822">
                <a:extLst>
                  <a:ext uri="{FF2B5EF4-FFF2-40B4-BE49-F238E27FC236}">
                    <a16:creationId xmlns:a16="http://schemas.microsoft.com/office/drawing/2014/main" id="{E56ADA40-8FDC-19A5-AD84-6AF4AB3F3E3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824" name="Group 823">
              <a:extLst>
                <a:ext uri="{FF2B5EF4-FFF2-40B4-BE49-F238E27FC236}">
                  <a16:creationId xmlns:a16="http://schemas.microsoft.com/office/drawing/2014/main" id="{719D3986-E832-F3AF-1ABE-67F016ADD0E0}"/>
                </a:ext>
              </a:extLst>
            </p:cNvPr>
            <p:cNvGrpSpPr/>
            <p:nvPr/>
          </p:nvGrpSpPr>
          <p:grpSpPr>
            <a:xfrm>
              <a:off x="14232783" y="18274304"/>
              <a:ext cx="47096" cy="164039"/>
              <a:chOff x="16706003" y="7300768"/>
              <a:chExt cx="96792" cy="337133"/>
            </a:xfrm>
          </p:grpSpPr>
          <p:sp>
            <p:nvSpPr>
              <p:cNvPr id="825" name="Rectangle 824">
                <a:extLst>
                  <a:ext uri="{FF2B5EF4-FFF2-40B4-BE49-F238E27FC236}">
                    <a16:creationId xmlns:a16="http://schemas.microsoft.com/office/drawing/2014/main" id="{0A38B95B-1709-7B55-0410-4A1AAA80F769}"/>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26" name="Rectangle 825">
                <a:extLst>
                  <a:ext uri="{FF2B5EF4-FFF2-40B4-BE49-F238E27FC236}">
                    <a16:creationId xmlns:a16="http://schemas.microsoft.com/office/drawing/2014/main" id="{39F3035D-6D1A-90C0-53EE-F746E0D08E0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27" name="Rectangle 826">
                <a:extLst>
                  <a:ext uri="{FF2B5EF4-FFF2-40B4-BE49-F238E27FC236}">
                    <a16:creationId xmlns:a16="http://schemas.microsoft.com/office/drawing/2014/main" id="{C8D4E00D-451F-0519-11EF-1F65776C45CF}"/>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28" name="Rectangle 827">
                <a:extLst>
                  <a:ext uri="{FF2B5EF4-FFF2-40B4-BE49-F238E27FC236}">
                    <a16:creationId xmlns:a16="http://schemas.microsoft.com/office/drawing/2014/main" id="{9E112A19-9414-C292-669A-1409DD3983C5}"/>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829" name="Group 828">
              <a:extLst>
                <a:ext uri="{FF2B5EF4-FFF2-40B4-BE49-F238E27FC236}">
                  <a16:creationId xmlns:a16="http://schemas.microsoft.com/office/drawing/2014/main" id="{7FF196D5-3C60-6643-7CDA-21AA3A1419B0}"/>
                </a:ext>
              </a:extLst>
            </p:cNvPr>
            <p:cNvGrpSpPr/>
            <p:nvPr/>
          </p:nvGrpSpPr>
          <p:grpSpPr>
            <a:xfrm>
              <a:off x="14696230" y="17572316"/>
              <a:ext cx="47096" cy="164039"/>
              <a:chOff x="16706003" y="7300768"/>
              <a:chExt cx="96792" cy="337133"/>
            </a:xfrm>
          </p:grpSpPr>
          <p:sp>
            <p:nvSpPr>
              <p:cNvPr id="830" name="Rectangle 829">
                <a:extLst>
                  <a:ext uri="{FF2B5EF4-FFF2-40B4-BE49-F238E27FC236}">
                    <a16:creationId xmlns:a16="http://schemas.microsoft.com/office/drawing/2014/main" id="{B603A81E-B10C-7ED9-78B9-3D9BFC902EE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31" name="Rectangle 830">
                <a:extLst>
                  <a:ext uri="{FF2B5EF4-FFF2-40B4-BE49-F238E27FC236}">
                    <a16:creationId xmlns:a16="http://schemas.microsoft.com/office/drawing/2014/main" id="{C4DCBB92-3986-D1D0-F66E-07FDF8244B45}"/>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32" name="Rectangle 831">
                <a:extLst>
                  <a:ext uri="{FF2B5EF4-FFF2-40B4-BE49-F238E27FC236}">
                    <a16:creationId xmlns:a16="http://schemas.microsoft.com/office/drawing/2014/main" id="{BD1B3D33-D12B-2629-5D0F-8ACEEA3D78E4}"/>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33" name="Rectangle 832">
                <a:extLst>
                  <a:ext uri="{FF2B5EF4-FFF2-40B4-BE49-F238E27FC236}">
                    <a16:creationId xmlns:a16="http://schemas.microsoft.com/office/drawing/2014/main" id="{9CD98D21-4809-BF01-0D62-7AD10A2E3A7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834" name="Group 833">
              <a:extLst>
                <a:ext uri="{FF2B5EF4-FFF2-40B4-BE49-F238E27FC236}">
                  <a16:creationId xmlns:a16="http://schemas.microsoft.com/office/drawing/2014/main" id="{B51CCF94-7BF8-0062-4569-A94EE3321BB8}"/>
                </a:ext>
              </a:extLst>
            </p:cNvPr>
            <p:cNvGrpSpPr/>
            <p:nvPr/>
          </p:nvGrpSpPr>
          <p:grpSpPr>
            <a:xfrm>
              <a:off x="14758830" y="18163781"/>
              <a:ext cx="47096" cy="164039"/>
              <a:chOff x="16706003" y="7300768"/>
              <a:chExt cx="96792" cy="337133"/>
            </a:xfrm>
          </p:grpSpPr>
          <p:sp>
            <p:nvSpPr>
              <p:cNvPr id="835" name="Rectangle 834">
                <a:extLst>
                  <a:ext uri="{FF2B5EF4-FFF2-40B4-BE49-F238E27FC236}">
                    <a16:creationId xmlns:a16="http://schemas.microsoft.com/office/drawing/2014/main" id="{78BDF45F-A90F-342C-0448-A5C15457ADD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36" name="Rectangle 835">
                <a:extLst>
                  <a:ext uri="{FF2B5EF4-FFF2-40B4-BE49-F238E27FC236}">
                    <a16:creationId xmlns:a16="http://schemas.microsoft.com/office/drawing/2014/main" id="{9FA13C43-601B-5768-9CCC-9143C420909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37" name="Rectangle 836">
                <a:extLst>
                  <a:ext uri="{FF2B5EF4-FFF2-40B4-BE49-F238E27FC236}">
                    <a16:creationId xmlns:a16="http://schemas.microsoft.com/office/drawing/2014/main" id="{153A1C3D-2584-862E-E471-04877EC8164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38" name="Rectangle 837">
                <a:extLst>
                  <a:ext uri="{FF2B5EF4-FFF2-40B4-BE49-F238E27FC236}">
                    <a16:creationId xmlns:a16="http://schemas.microsoft.com/office/drawing/2014/main" id="{71D2418E-D6F2-6627-0A7D-6DEF01402BA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839" name="Group 838">
              <a:extLst>
                <a:ext uri="{FF2B5EF4-FFF2-40B4-BE49-F238E27FC236}">
                  <a16:creationId xmlns:a16="http://schemas.microsoft.com/office/drawing/2014/main" id="{998783B0-4918-AE2B-1ED1-51464F957BA9}"/>
                </a:ext>
              </a:extLst>
            </p:cNvPr>
            <p:cNvGrpSpPr/>
            <p:nvPr/>
          </p:nvGrpSpPr>
          <p:grpSpPr>
            <a:xfrm>
              <a:off x="14429791" y="18528881"/>
              <a:ext cx="47096" cy="164039"/>
              <a:chOff x="16706003" y="7300768"/>
              <a:chExt cx="96792" cy="337133"/>
            </a:xfrm>
          </p:grpSpPr>
          <p:sp>
            <p:nvSpPr>
              <p:cNvPr id="840" name="Rectangle 839">
                <a:extLst>
                  <a:ext uri="{FF2B5EF4-FFF2-40B4-BE49-F238E27FC236}">
                    <a16:creationId xmlns:a16="http://schemas.microsoft.com/office/drawing/2014/main" id="{78DEE46D-7358-275D-79BB-A685334C9583}"/>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41" name="Rectangle 840">
                <a:extLst>
                  <a:ext uri="{FF2B5EF4-FFF2-40B4-BE49-F238E27FC236}">
                    <a16:creationId xmlns:a16="http://schemas.microsoft.com/office/drawing/2014/main" id="{1A2D9DB8-F231-7EB7-C68A-C825A8CF82B5}"/>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42" name="Rectangle 841">
                <a:extLst>
                  <a:ext uri="{FF2B5EF4-FFF2-40B4-BE49-F238E27FC236}">
                    <a16:creationId xmlns:a16="http://schemas.microsoft.com/office/drawing/2014/main" id="{D1B29F96-D46C-0B34-400A-39E4FEB01EF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843" name="Rectangle 842">
                <a:extLst>
                  <a:ext uri="{FF2B5EF4-FFF2-40B4-BE49-F238E27FC236}">
                    <a16:creationId xmlns:a16="http://schemas.microsoft.com/office/drawing/2014/main" id="{52BE950B-89DB-9792-0CA9-5CB992B2DE2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cxnSp>
          <p:nvCxnSpPr>
            <p:cNvPr id="844" name="Straight Connector 843">
              <a:extLst>
                <a:ext uri="{FF2B5EF4-FFF2-40B4-BE49-F238E27FC236}">
                  <a16:creationId xmlns:a16="http://schemas.microsoft.com/office/drawing/2014/main" id="{56FACD82-3ABC-60EE-5DC8-98EBDEAEFDDF}"/>
                </a:ext>
              </a:extLst>
            </p:cNvPr>
            <p:cNvCxnSpPr>
              <a:cxnSpLocks/>
              <a:stCxn id="709" idx="0"/>
              <a:endCxn id="773" idx="0"/>
            </p:cNvCxnSpPr>
            <p:nvPr/>
          </p:nvCxnSpPr>
          <p:spPr>
            <a:xfrm flipH="1" flipV="1">
              <a:off x="14172935" y="17568900"/>
              <a:ext cx="12364" cy="78805"/>
            </a:xfrm>
            <a:prstGeom prst="line">
              <a:avLst/>
            </a:prstGeom>
          </p:spPr>
          <p:style>
            <a:lnRef idx="1">
              <a:schemeClr val="accent3"/>
            </a:lnRef>
            <a:fillRef idx="0">
              <a:schemeClr val="accent3"/>
            </a:fillRef>
            <a:effectRef idx="0">
              <a:schemeClr val="accent3"/>
            </a:effectRef>
            <a:fontRef idx="minor">
              <a:schemeClr val="tx1"/>
            </a:fontRef>
          </p:style>
        </p:cxnSp>
        <p:cxnSp>
          <p:nvCxnSpPr>
            <p:cNvPr id="845" name="Straight Connector 844">
              <a:extLst>
                <a:ext uri="{FF2B5EF4-FFF2-40B4-BE49-F238E27FC236}">
                  <a16:creationId xmlns:a16="http://schemas.microsoft.com/office/drawing/2014/main" id="{2F0031B0-55C6-B347-CB43-C7A349668249}"/>
                </a:ext>
              </a:extLst>
            </p:cNvPr>
            <p:cNvCxnSpPr>
              <a:cxnSpLocks/>
            </p:cNvCxnSpPr>
            <p:nvPr/>
          </p:nvCxnSpPr>
          <p:spPr>
            <a:xfrm flipH="1" flipV="1">
              <a:off x="14363500" y="17547856"/>
              <a:ext cx="12364" cy="78805"/>
            </a:xfrm>
            <a:prstGeom prst="line">
              <a:avLst/>
            </a:prstGeom>
          </p:spPr>
          <p:style>
            <a:lnRef idx="1">
              <a:schemeClr val="accent3"/>
            </a:lnRef>
            <a:fillRef idx="0">
              <a:schemeClr val="accent3"/>
            </a:fillRef>
            <a:effectRef idx="0">
              <a:schemeClr val="accent3"/>
            </a:effectRef>
            <a:fontRef idx="minor">
              <a:schemeClr val="tx1"/>
            </a:fontRef>
          </p:style>
        </p:cxnSp>
        <p:cxnSp>
          <p:nvCxnSpPr>
            <p:cNvPr id="846" name="Straight Connector 845">
              <a:extLst>
                <a:ext uri="{FF2B5EF4-FFF2-40B4-BE49-F238E27FC236}">
                  <a16:creationId xmlns:a16="http://schemas.microsoft.com/office/drawing/2014/main" id="{198056B7-A2D6-7DD5-DD75-3E65DF7377AC}"/>
                </a:ext>
              </a:extLst>
            </p:cNvPr>
            <p:cNvCxnSpPr>
              <a:cxnSpLocks/>
            </p:cNvCxnSpPr>
            <p:nvPr/>
          </p:nvCxnSpPr>
          <p:spPr>
            <a:xfrm flipV="1">
              <a:off x="14346623" y="18598752"/>
              <a:ext cx="90995" cy="17081"/>
            </a:xfrm>
            <a:prstGeom prst="line">
              <a:avLst/>
            </a:prstGeom>
          </p:spPr>
          <p:style>
            <a:lnRef idx="1">
              <a:schemeClr val="accent3"/>
            </a:lnRef>
            <a:fillRef idx="0">
              <a:schemeClr val="accent3"/>
            </a:fillRef>
            <a:effectRef idx="0">
              <a:schemeClr val="accent3"/>
            </a:effectRef>
            <a:fontRef idx="minor">
              <a:schemeClr val="tx1"/>
            </a:fontRef>
          </p:style>
        </p:cxnSp>
        <p:cxnSp>
          <p:nvCxnSpPr>
            <p:cNvPr id="847" name="Straight Connector 846">
              <a:extLst>
                <a:ext uri="{FF2B5EF4-FFF2-40B4-BE49-F238E27FC236}">
                  <a16:creationId xmlns:a16="http://schemas.microsoft.com/office/drawing/2014/main" id="{C50BA158-1965-3AAE-C6E3-F266F8D314D5}"/>
                </a:ext>
              </a:extLst>
            </p:cNvPr>
            <p:cNvCxnSpPr>
              <a:cxnSpLocks/>
            </p:cNvCxnSpPr>
            <p:nvPr/>
          </p:nvCxnSpPr>
          <p:spPr>
            <a:xfrm>
              <a:off x="14239449" y="18372899"/>
              <a:ext cx="177426" cy="122519"/>
            </a:xfrm>
            <a:prstGeom prst="line">
              <a:avLst/>
            </a:prstGeom>
          </p:spPr>
          <p:style>
            <a:lnRef idx="1">
              <a:schemeClr val="accent3"/>
            </a:lnRef>
            <a:fillRef idx="0">
              <a:schemeClr val="accent3"/>
            </a:fillRef>
            <a:effectRef idx="0">
              <a:schemeClr val="accent3"/>
            </a:effectRef>
            <a:fontRef idx="minor">
              <a:schemeClr val="tx1"/>
            </a:fontRef>
          </p:style>
        </p:cxnSp>
        <p:cxnSp>
          <p:nvCxnSpPr>
            <p:cNvPr id="848" name="Straight Connector 847">
              <a:extLst>
                <a:ext uri="{FF2B5EF4-FFF2-40B4-BE49-F238E27FC236}">
                  <a16:creationId xmlns:a16="http://schemas.microsoft.com/office/drawing/2014/main" id="{1907142A-4EF4-D64A-1485-9A21BAE85A46}"/>
                </a:ext>
              </a:extLst>
            </p:cNvPr>
            <p:cNvCxnSpPr>
              <a:cxnSpLocks/>
              <a:endCxn id="837" idx="0"/>
            </p:cNvCxnSpPr>
            <p:nvPr/>
          </p:nvCxnSpPr>
          <p:spPr>
            <a:xfrm>
              <a:off x="14686538" y="18241445"/>
              <a:ext cx="95588" cy="2712"/>
            </a:xfrm>
            <a:prstGeom prst="line">
              <a:avLst/>
            </a:prstGeom>
          </p:spPr>
          <p:style>
            <a:lnRef idx="1">
              <a:schemeClr val="accent3"/>
            </a:lnRef>
            <a:fillRef idx="0">
              <a:schemeClr val="accent3"/>
            </a:fillRef>
            <a:effectRef idx="0">
              <a:schemeClr val="accent3"/>
            </a:effectRef>
            <a:fontRef idx="minor">
              <a:schemeClr val="tx1"/>
            </a:fontRef>
          </p:style>
        </p:cxnSp>
        <p:cxnSp>
          <p:nvCxnSpPr>
            <p:cNvPr id="849" name="Straight Connector 848">
              <a:extLst>
                <a:ext uri="{FF2B5EF4-FFF2-40B4-BE49-F238E27FC236}">
                  <a16:creationId xmlns:a16="http://schemas.microsoft.com/office/drawing/2014/main" id="{F15233A0-87AC-D88A-AF4B-0BFDE8D550E8}"/>
                </a:ext>
              </a:extLst>
            </p:cNvPr>
            <p:cNvCxnSpPr>
              <a:cxnSpLocks/>
              <a:endCxn id="832" idx="0"/>
            </p:cNvCxnSpPr>
            <p:nvPr/>
          </p:nvCxnSpPr>
          <p:spPr>
            <a:xfrm flipV="1">
              <a:off x="14666283" y="17652691"/>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850" name="Straight Connector 849">
              <a:extLst>
                <a:ext uri="{FF2B5EF4-FFF2-40B4-BE49-F238E27FC236}">
                  <a16:creationId xmlns:a16="http://schemas.microsoft.com/office/drawing/2014/main" id="{5C5E6164-1964-8D73-1CAC-14B7743FF43F}"/>
                </a:ext>
              </a:extLst>
            </p:cNvPr>
            <p:cNvCxnSpPr>
              <a:cxnSpLocks/>
            </p:cNvCxnSpPr>
            <p:nvPr/>
          </p:nvCxnSpPr>
          <p:spPr>
            <a:xfrm flipV="1">
              <a:off x="15148256" y="17705849"/>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851" name="Straight Connector 850">
              <a:extLst>
                <a:ext uri="{FF2B5EF4-FFF2-40B4-BE49-F238E27FC236}">
                  <a16:creationId xmlns:a16="http://schemas.microsoft.com/office/drawing/2014/main" id="{2AA84EB4-FC14-20FB-DFDD-0FA93CEDE00A}"/>
                </a:ext>
              </a:extLst>
            </p:cNvPr>
            <p:cNvCxnSpPr>
              <a:cxnSpLocks/>
            </p:cNvCxnSpPr>
            <p:nvPr/>
          </p:nvCxnSpPr>
          <p:spPr>
            <a:xfrm flipV="1">
              <a:off x="15423238" y="17580758"/>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852" name="Straight Connector 851">
              <a:extLst>
                <a:ext uri="{FF2B5EF4-FFF2-40B4-BE49-F238E27FC236}">
                  <a16:creationId xmlns:a16="http://schemas.microsoft.com/office/drawing/2014/main" id="{9AF470EF-C570-C1BB-72AC-054066907DAE}"/>
                </a:ext>
              </a:extLst>
            </p:cNvPr>
            <p:cNvCxnSpPr>
              <a:cxnSpLocks/>
            </p:cNvCxnSpPr>
            <p:nvPr/>
          </p:nvCxnSpPr>
          <p:spPr>
            <a:xfrm flipV="1">
              <a:off x="15664586" y="18247186"/>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853" name="Straight Connector 852">
              <a:extLst>
                <a:ext uri="{FF2B5EF4-FFF2-40B4-BE49-F238E27FC236}">
                  <a16:creationId xmlns:a16="http://schemas.microsoft.com/office/drawing/2014/main" id="{8DFA5DFA-17D1-02F8-48B9-97729B818731}"/>
                </a:ext>
              </a:extLst>
            </p:cNvPr>
            <p:cNvCxnSpPr>
              <a:cxnSpLocks/>
            </p:cNvCxnSpPr>
            <p:nvPr/>
          </p:nvCxnSpPr>
          <p:spPr>
            <a:xfrm flipV="1">
              <a:off x="15236496" y="17962483"/>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854" name="Straight Connector 853">
              <a:extLst>
                <a:ext uri="{FF2B5EF4-FFF2-40B4-BE49-F238E27FC236}">
                  <a16:creationId xmlns:a16="http://schemas.microsoft.com/office/drawing/2014/main" id="{BBAD365E-5E79-FD4C-78ED-8EFE8F113495}"/>
                </a:ext>
              </a:extLst>
            </p:cNvPr>
            <p:cNvCxnSpPr>
              <a:cxnSpLocks/>
            </p:cNvCxnSpPr>
            <p:nvPr/>
          </p:nvCxnSpPr>
          <p:spPr>
            <a:xfrm flipV="1">
              <a:off x="15046580" y="18120041"/>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855" name="Straight Connector 854">
              <a:extLst>
                <a:ext uri="{FF2B5EF4-FFF2-40B4-BE49-F238E27FC236}">
                  <a16:creationId xmlns:a16="http://schemas.microsoft.com/office/drawing/2014/main" id="{964F4B66-C8F0-ABB2-1C4D-2359957F1DA4}"/>
                </a:ext>
              </a:extLst>
            </p:cNvPr>
            <p:cNvCxnSpPr>
              <a:cxnSpLocks/>
              <a:endCxn id="791" idx="1"/>
            </p:cNvCxnSpPr>
            <p:nvPr/>
          </p:nvCxnSpPr>
          <p:spPr>
            <a:xfrm flipV="1">
              <a:off x="15475002" y="17050611"/>
              <a:ext cx="58732" cy="46984"/>
            </a:xfrm>
            <a:prstGeom prst="line">
              <a:avLst/>
            </a:prstGeom>
          </p:spPr>
          <p:style>
            <a:lnRef idx="1">
              <a:schemeClr val="accent3"/>
            </a:lnRef>
            <a:fillRef idx="0">
              <a:schemeClr val="accent3"/>
            </a:fillRef>
            <a:effectRef idx="0">
              <a:schemeClr val="accent3"/>
            </a:effectRef>
            <a:fontRef idx="minor">
              <a:schemeClr val="tx1"/>
            </a:fontRef>
          </p:style>
        </p:cxnSp>
        <p:cxnSp>
          <p:nvCxnSpPr>
            <p:cNvPr id="856" name="Straight Connector 855">
              <a:extLst>
                <a:ext uri="{FF2B5EF4-FFF2-40B4-BE49-F238E27FC236}">
                  <a16:creationId xmlns:a16="http://schemas.microsoft.com/office/drawing/2014/main" id="{8FBD3179-B171-AA17-F814-681F8DCDF5C7}"/>
                </a:ext>
              </a:extLst>
            </p:cNvPr>
            <p:cNvCxnSpPr>
              <a:cxnSpLocks/>
              <a:endCxn id="783" idx="3"/>
            </p:cNvCxnSpPr>
            <p:nvPr/>
          </p:nvCxnSpPr>
          <p:spPr>
            <a:xfrm flipV="1">
              <a:off x="14480837" y="17171951"/>
              <a:ext cx="29236" cy="78738"/>
            </a:xfrm>
            <a:prstGeom prst="line">
              <a:avLst/>
            </a:prstGeom>
          </p:spPr>
          <p:style>
            <a:lnRef idx="1">
              <a:schemeClr val="accent3"/>
            </a:lnRef>
            <a:fillRef idx="0">
              <a:schemeClr val="accent3"/>
            </a:fillRef>
            <a:effectRef idx="0">
              <a:schemeClr val="accent3"/>
            </a:effectRef>
            <a:fontRef idx="minor">
              <a:schemeClr val="tx1"/>
            </a:fontRef>
          </p:style>
        </p:cxnSp>
        <p:cxnSp>
          <p:nvCxnSpPr>
            <p:cNvPr id="857" name="Straight Connector 856">
              <a:extLst>
                <a:ext uri="{FF2B5EF4-FFF2-40B4-BE49-F238E27FC236}">
                  <a16:creationId xmlns:a16="http://schemas.microsoft.com/office/drawing/2014/main" id="{A1BE4907-44AE-0157-C0C7-C4D1C0FBE8D6}"/>
                </a:ext>
              </a:extLst>
            </p:cNvPr>
            <p:cNvCxnSpPr>
              <a:cxnSpLocks/>
            </p:cNvCxnSpPr>
            <p:nvPr/>
          </p:nvCxnSpPr>
          <p:spPr>
            <a:xfrm flipV="1">
              <a:off x="15120458" y="17306352"/>
              <a:ext cx="29236" cy="78738"/>
            </a:xfrm>
            <a:prstGeom prst="line">
              <a:avLst/>
            </a:prstGeom>
          </p:spPr>
          <p:style>
            <a:lnRef idx="1">
              <a:schemeClr val="accent3"/>
            </a:lnRef>
            <a:fillRef idx="0">
              <a:schemeClr val="accent3"/>
            </a:fillRef>
            <a:effectRef idx="0">
              <a:schemeClr val="accent3"/>
            </a:effectRef>
            <a:fontRef idx="minor">
              <a:schemeClr val="tx1"/>
            </a:fontRef>
          </p:style>
        </p:cxnSp>
        <p:cxnSp>
          <p:nvCxnSpPr>
            <p:cNvPr id="861" name="Straight Connector 860">
              <a:extLst>
                <a:ext uri="{FF2B5EF4-FFF2-40B4-BE49-F238E27FC236}">
                  <a16:creationId xmlns:a16="http://schemas.microsoft.com/office/drawing/2014/main" id="{B44FF2DD-AE98-49EA-26EF-11393274A8C4}"/>
                </a:ext>
              </a:extLst>
            </p:cNvPr>
            <p:cNvCxnSpPr>
              <a:cxnSpLocks/>
              <a:stCxn id="574" idx="2"/>
              <a:endCxn id="714" idx="7"/>
            </p:cNvCxnSpPr>
            <p:nvPr/>
          </p:nvCxnSpPr>
          <p:spPr>
            <a:xfrm flipH="1">
              <a:off x="15666251" y="17124519"/>
              <a:ext cx="2232173" cy="1100054"/>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864" name="Straight Connector 863">
              <a:extLst>
                <a:ext uri="{FF2B5EF4-FFF2-40B4-BE49-F238E27FC236}">
                  <a16:creationId xmlns:a16="http://schemas.microsoft.com/office/drawing/2014/main" id="{545B2D92-F80F-1206-6946-EF055AE554CC}"/>
                </a:ext>
              </a:extLst>
            </p:cNvPr>
            <p:cNvCxnSpPr>
              <a:cxnSpLocks/>
              <a:stCxn id="575" idx="2"/>
              <a:endCxn id="710" idx="7"/>
            </p:cNvCxnSpPr>
            <p:nvPr/>
          </p:nvCxnSpPr>
          <p:spPr>
            <a:xfrm flipH="1">
              <a:off x="14590884" y="16070835"/>
              <a:ext cx="2535124" cy="1169458"/>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867" name="Straight Connector 866">
              <a:extLst>
                <a:ext uri="{FF2B5EF4-FFF2-40B4-BE49-F238E27FC236}">
                  <a16:creationId xmlns:a16="http://schemas.microsoft.com/office/drawing/2014/main" id="{865D4152-F117-40FD-6D39-AD4F59AA26D0}"/>
                </a:ext>
              </a:extLst>
            </p:cNvPr>
            <p:cNvCxnSpPr>
              <a:cxnSpLocks/>
              <a:endCxn id="711" idx="7"/>
            </p:cNvCxnSpPr>
            <p:nvPr/>
          </p:nvCxnSpPr>
          <p:spPr>
            <a:xfrm flipH="1">
              <a:off x="15147315" y="16092540"/>
              <a:ext cx="2011416" cy="15805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868" name="Straight Connector 867">
              <a:extLst>
                <a:ext uri="{FF2B5EF4-FFF2-40B4-BE49-F238E27FC236}">
                  <a16:creationId xmlns:a16="http://schemas.microsoft.com/office/drawing/2014/main" id="{605737E5-0887-FC88-0A5F-98C5294DF6E0}"/>
                </a:ext>
              </a:extLst>
            </p:cNvPr>
            <p:cNvCxnSpPr>
              <a:cxnSpLocks/>
              <a:stCxn id="575" idx="2"/>
              <a:endCxn id="709" idx="6"/>
            </p:cNvCxnSpPr>
            <p:nvPr/>
          </p:nvCxnSpPr>
          <p:spPr>
            <a:xfrm flipH="1">
              <a:off x="14290109" y="16070835"/>
              <a:ext cx="2835899" cy="1681058"/>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869" name="Straight Connector 868">
              <a:extLst>
                <a:ext uri="{FF2B5EF4-FFF2-40B4-BE49-F238E27FC236}">
                  <a16:creationId xmlns:a16="http://schemas.microsoft.com/office/drawing/2014/main" id="{52BB615F-4149-0EA6-1E0C-C44703E2F20B}"/>
                </a:ext>
              </a:extLst>
            </p:cNvPr>
            <p:cNvCxnSpPr>
              <a:cxnSpLocks/>
              <a:endCxn id="711" idx="6"/>
            </p:cNvCxnSpPr>
            <p:nvPr/>
          </p:nvCxnSpPr>
          <p:spPr>
            <a:xfrm flipH="1">
              <a:off x="15178013" y="16980330"/>
              <a:ext cx="1963488" cy="76648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870" name="Straight Connector 869">
              <a:extLst>
                <a:ext uri="{FF2B5EF4-FFF2-40B4-BE49-F238E27FC236}">
                  <a16:creationId xmlns:a16="http://schemas.microsoft.com/office/drawing/2014/main" id="{735F2690-D2B6-F20D-56DF-6F191F54D003}"/>
                </a:ext>
              </a:extLst>
            </p:cNvPr>
            <p:cNvCxnSpPr>
              <a:cxnSpLocks/>
              <a:stCxn id="574" idx="2"/>
              <a:endCxn id="722" idx="6"/>
            </p:cNvCxnSpPr>
            <p:nvPr/>
          </p:nvCxnSpPr>
          <p:spPr>
            <a:xfrm flipH="1">
              <a:off x="14411962" y="17124519"/>
              <a:ext cx="3486462" cy="148459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871" name="Straight Connector 870">
              <a:extLst>
                <a:ext uri="{FF2B5EF4-FFF2-40B4-BE49-F238E27FC236}">
                  <a16:creationId xmlns:a16="http://schemas.microsoft.com/office/drawing/2014/main" id="{1AC0FCE0-6193-93A3-A3CE-5C5E30522CD1}"/>
                </a:ext>
              </a:extLst>
            </p:cNvPr>
            <p:cNvCxnSpPr>
              <a:cxnSpLocks/>
            </p:cNvCxnSpPr>
            <p:nvPr/>
          </p:nvCxnSpPr>
          <p:spPr>
            <a:xfrm flipH="1">
              <a:off x="15154762" y="16509985"/>
              <a:ext cx="1653773" cy="72117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872" name="Straight Connector 871">
              <a:extLst>
                <a:ext uri="{FF2B5EF4-FFF2-40B4-BE49-F238E27FC236}">
                  <a16:creationId xmlns:a16="http://schemas.microsoft.com/office/drawing/2014/main" id="{BE880768-7DC4-167D-25B8-BAE81F863C55}"/>
                </a:ext>
              </a:extLst>
            </p:cNvPr>
            <p:cNvCxnSpPr>
              <a:cxnSpLocks/>
              <a:stCxn id="572" idx="1"/>
              <a:endCxn id="710" idx="6"/>
            </p:cNvCxnSpPr>
            <p:nvPr/>
          </p:nvCxnSpPr>
          <p:spPr>
            <a:xfrm flipH="1">
              <a:off x="14621582" y="16958625"/>
              <a:ext cx="2487196" cy="35534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888" name="Straight Connector 887">
              <a:extLst>
                <a:ext uri="{FF2B5EF4-FFF2-40B4-BE49-F238E27FC236}">
                  <a16:creationId xmlns:a16="http://schemas.microsoft.com/office/drawing/2014/main" id="{E1F24A1F-F95F-90E4-28D5-78740E5EC3A8}"/>
                </a:ext>
              </a:extLst>
            </p:cNvPr>
            <p:cNvCxnSpPr>
              <a:cxnSpLocks/>
              <a:stCxn id="415" idx="4"/>
              <a:endCxn id="576" idx="5"/>
            </p:cNvCxnSpPr>
            <p:nvPr/>
          </p:nvCxnSpPr>
          <p:spPr>
            <a:xfrm flipH="1">
              <a:off x="18138470" y="15590906"/>
              <a:ext cx="20225" cy="3384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891" name="Straight Connector 890">
              <a:extLst>
                <a:ext uri="{FF2B5EF4-FFF2-40B4-BE49-F238E27FC236}">
                  <a16:creationId xmlns:a16="http://schemas.microsoft.com/office/drawing/2014/main" id="{AB5C8F3D-AE76-83F4-A346-9144818FD738}"/>
                </a:ext>
              </a:extLst>
            </p:cNvPr>
            <p:cNvCxnSpPr>
              <a:cxnSpLocks/>
              <a:stCxn id="291" idx="1"/>
              <a:endCxn id="576" idx="3"/>
            </p:cNvCxnSpPr>
            <p:nvPr/>
          </p:nvCxnSpPr>
          <p:spPr>
            <a:xfrm>
              <a:off x="17763490" y="15204893"/>
              <a:ext cx="238710" cy="72451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0086A726-FFFE-7418-FB71-2A1831A00629}"/>
                </a:ext>
              </a:extLst>
            </p:cNvPr>
            <p:cNvSpPr txBox="1"/>
            <p:nvPr/>
          </p:nvSpPr>
          <p:spPr>
            <a:xfrm>
              <a:off x="14075427" y="15223668"/>
              <a:ext cx="427545" cy="184118"/>
            </a:xfrm>
            <a:prstGeom prst="rect">
              <a:avLst/>
            </a:prstGeom>
            <a:noFill/>
          </p:spPr>
          <p:txBody>
            <a:bodyPr wrap="square" rtlCol="0">
              <a:spAutoFit/>
            </a:bodyPr>
            <a:lstStyle/>
            <a:p>
              <a:pPr algn="ctr"/>
              <a:r>
                <a:rPr lang="en-US" sz="600" dirty="0"/>
                <a:t>P(x5)</a:t>
              </a:r>
            </a:p>
          </p:txBody>
        </p:sp>
        <p:sp>
          <p:nvSpPr>
            <p:cNvPr id="22" name="Rectangle: Rounded Corners 21">
              <a:extLst>
                <a:ext uri="{FF2B5EF4-FFF2-40B4-BE49-F238E27FC236}">
                  <a16:creationId xmlns:a16="http://schemas.microsoft.com/office/drawing/2014/main" id="{34366DDD-6D48-4E58-0A27-42DA9FEF41E8}"/>
                </a:ext>
              </a:extLst>
            </p:cNvPr>
            <p:cNvSpPr/>
            <p:nvPr/>
          </p:nvSpPr>
          <p:spPr>
            <a:xfrm>
              <a:off x="14184390" y="15202370"/>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nvGrpSpPr>
            <p:cNvPr id="31" name="Group 30">
              <a:extLst>
                <a:ext uri="{FF2B5EF4-FFF2-40B4-BE49-F238E27FC236}">
                  <a16:creationId xmlns:a16="http://schemas.microsoft.com/office/drawing/2014/main" id="{54913ACB-6393-DD0D-70D3-C846C75BDF73}"/>
                </a:ext>
              </a:extLst>
            </p:cNvPr>
            <p:cNvGrpSpPr/>
            <p:nvPr/>
          </p:nvGrpSpPr>
          <p:grpSpPr>
            <a:xfrm>
              <a:off x="14062537" y="13439445"/>
              <a:ext cx="1616460" cy="1757643"/>
              <a:chOff x="11723571" y="7621604"/>
              <a:chExt cx="3043184" cy="3328737"/>
            </a:xfrm>
          </p:grpSpPr>
          <p:sp>
            <p:nvSpPr>
              <p:cNvPr id="35" name="Oval 34">
                <a:extLst>
                  <a:ext uri="{FF2B5EF4-FFF2-40B4-BE49-F238E27FC236}">
                    <a16:creationId xmlns:a16="http://schemas.microsoft.com/office/drawing/2014/main" id="{0AC4B4C1-6395-3BCE-F824-F241D8A2988F}"/>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64" name="Oval 63">
                <a:extLst>
                  <a:ext uri="{FF2B5EF4-FFF2-40B4-BE49-F238E27FC236}">
                    <a16:creationId xmlns:a16="http://schemas.microsoft.com/office/drawing/2014/main" id="{5A1883AA-3C12-89F0-F8FB-33176EFAF92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68" name="Oval 67">
                <a:extLst>
                  <a:ext uri="{FF2B5EF4-FFF2-40B4-BE49-F238E27FC236}">
                    <a16:creationId xmlns:a16="http://schemas.microsoft.com/office/drawing/2014/main" id="{03D82E31-50BE-ACF4-B33C-FF0F075F3695}"/>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69" name="Oval 68">
                <a:extLst>
                  <a:ext uri="{FF2B5EF4-FFF2-40B4-BE49-F238E27FC236}">
                    <a16:creationId xmlns:a16="http://schemas.microsoft.com/office/drawing/2014/main" id="{0220E1D6-5EAF-83A5-5733-47B4A8966E8E}"/>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70" name="Oval 69">
                <a:extLst>
                  <a:ext uri="{FF2B5EF4-FFF2-40B4-BE49-F238E27FC236}">
                    <a16:creationId xmlns:a16="http://schemas.microsoft.com/office/drawing/2014/main" id="{E8BBFB34-3361-B319-4A0D-0B19903D9224}"/>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71" name="Oval 70">
                <a:extLst>
                  <a:ext uri="{FF2B5EF4-FFF2-40B4-BE49-F238E27FC236}">
                    <a16:creationId xmlns:a16="http://schemas.microsoft.com/office/drawing/2014/main" id="{E57C33D2-A161-7DD9-80A9-AAFAB4866819}"/>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cxnSp>
            <p:nvCxnSpPr>
              <p:cNvPr id="72" name="Straight Connector 71">
                <a:extLst>
                  <a:ext uri="{FF2B5EF4-FFF2-40B4-BE49-F238E27FC236}">
                    <a16:creationId xmlns:a16="http://schemas.microsoft.com/office/drawing/2014/main" id="{A846B1BE-87F0-E2FC-241C-DFD626954E88}"/>
                  </a:ext>
                </a:extLst>
              </p:cNvPr>
              <p:cNvCxnSpPr>
                <a:cxnSpLocks/>
                <a:stCxn id="35" idx="7"/>
                <a:endCxn id="69"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98047B22-810E-D5C9-3C8F-C1A7491DB29D}"/>
                  </a:ext>
                </a:extLst>
              </p:cNvPr>
              <p:cNvCxnSpPr>
                <a:cxnSpLocks/>
                <a:stCxn id="64" idx="5"/>
                <a:endCxn id="68"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33E073D1-303F-524F-BE9C-70AA1520094B}"/>
                  </a:ext>
                </a:extLst>
              </p:cNvPr>
              <p:cNvCxnSpPr>
                <a:cxnSpLocks/>
                <a:stCxn id="64" idx="5"/>
                <a:endCxn id="70"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84" name="Straight Connector 83">
                <a:extLst>
                  <a:ext uri="{FF2B5EF4-FFF2-40B4-BE49-F238E27FC236}">
                    <a16:creationId xmlns:a16="http://schemas.microsoft.com/office/drawing/2014/main" id="{F8EFE383-9B20-3A1C-5EA9-170A09228AA8}"/>
                  </a:ext>
                </a:extLst>
              </p:cNvPr>
              <p:cNvCxnSpPr>
                <a:cxnSpLocks/>
                <a:stCxn id="71" idx="2"/>
                <a:endCxn id="70"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90" name="Straight Connector 89">
                <a:extLst>
                  <a:ext uri="{FF2B5EF4-FFF2-40B4-BE49-F238E27FC236}">
                    <a16:creationId xmlns:a16="http://schemas.microsoft.com/office/drawing/2014/main" id="{A3D9AE98-CCAB-9725-A6DB-96526826976E}"/>
                  </a:ext>
                </a:extLst>
              </p:cNvPr>
              <p:cNvCxnSpPr>
                <a:cxnSpLocks/>
                <a:stCxn id="71" idx="0"/>
                <a:endCxn id="69"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93" name="Straight Connector 92">
                <a:extLst>
                  <a:ext uri="{FF2B5EF4-FFF2-40B4-BE49-F238E27FC236}">
                    <a16:creationId xmlns:a16="http://schemas.microsoft.com/office/drawing/2014/main" id="{765313AB-58C8-F8FF-6026-7811A290362F}"/>
                  </a:ext>
                </a:extLst>
              </p:cNvPr>
              <p:cNvCxnSpPr>
                <a:cxnSpLocks/>
                <a:stCxn id="68" idx="2"/>
                <a:endCxn id="35"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8" name="Straight Connector 117">
                <a:extLst>
                  <a:ext uri="{FF2B5EF4-FFF2-40B4-BE49-F238E27FC236}">
                    <a16:creationId xmlns:a16="http://schemas.microsoft.com/office/drawing/2014/main" id="{5566F7A8-7791-7A00-C8A4-F017577C7932}"/>
                  </a:ext>
                </a:extLst>
              </p:cNvPr>
              <p:cNvCxnSpPr>
                <a:cxnSpLocks/>
                <a:stCxn id="71" idx="1"/>
                <a:endCxn id="68"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34" name="Oval 133">
                <a:extLst>
                  <a:ext uri="{FF2B5EF4-FFF2-40B4-BE49-F238E27FC236}">
                    <a16:creationId xmlns:a16="http://schemas.microsoft.com/office/drawing/2014/main" id="{2538680C-7DCD-DA67-BC88-EE499FE1D31C}"/>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cxnSp>
            <p:nvCxnSpPr>
              <p:cNvPr id="135" name="Straight Connector 134">
                <a:extLst>
                  <a:ext uri="{FF2B5EF4-FFF2-40B4-BE49-F238E27FC236}">
                    <a16:creationId xmlns:a16="http://schemas.microsoft.com/office/drawing/2014/main" id="{82F1598D-6B85-3933-83DC-14A3D59F2B65}"/>
                  </a:ext>
                </a:extLst>
              </p:cNvPr>
              <p:cNvCxnSpPr>
                <a:cxnSpLocks/>
                <a:stCxn id="134" idx="7"/>
                <a:endCxn id="70"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6" name="TextBox 135">
              <a:extLst>
                <a:ext uri="{FF2B5EF4-FFF2-40B4-BE49-F238E27FC236}">
                  <a16:creationId xmlns:a16="http://schemas.microsoft.com/office/drawing/2014/main" id="{03AB3382-95CA-DE6D-72ED-C1DE683EA7AC}"/>
                </a:ext>
              </a:extLst>
            </p:cNvPr>
            <p:cNvSpPr txBox="1"/>
            <p:nvPr/>
          </p:nvSpPr>
          <p:spPr>
            <a:xfrm>
              <a:off x="13950382" y="14330388"/>
              <a:ext cx="427545" cy="184118"/>
            </a:xfrm>
            <a:prstGeom prst="rect">
              <a:avLst/>
            </a:prstGeom>
            <a:noFill/>
          </p:spPr>
          <p:txBody>
            <a:bodyPr wrap="square" rtlCol="0">
              <a:spAutoFit/>
            </a:bodyPr>
            <a:lstStyle/>
            <a:p>
              <a:pPr algn="ctr"/>
              <a:r>
                <a:rPr lang="en-US" sz="600" dirty="0"/>
                <a:t>P(x1)</a:t>
              </a:r>
            </a:p>
          </p:txBody>
        </p:sp>
        <p:sp>
          <p:nvSpPr>
            <p:cNvPr id="137" name="TextBox 136">
              <a:extLst>
                <a:ext uri="{FF2B5EF4-FFF2-40B4-BE49-F238E27FC236}">
                  <a16:creationId xmlns:a16="http://schemas.microsoft.com/office/drawing/2014/main" id="{B4F0766D-E50D-76E7-07F7-310152013E8D}"/>
                </a:ext>
              </a:extLst>
            </p:cNvPr>
            <p:cNvSpPr txBox="1"/>
            <p:nvPr/>
          </p:nvSpPr>
          <p:spPr>
            <a:xfrm>
              <a:off x="14280895" y="13864453"/>
              <a:ext cx="427545" cy="184118"/>
            </a:xfrm>
            <a:prstGeom prst="rect">
              <a:avLst/>
            </a:prstGeom>
            <a:noFill/>
          </p:spPr>
          <p:txBody>
            <a:bodyPr wrap="square" rtlCol="0">
              <a:spAutoFit/>
            </a:bodyPr>
            <a:lstStyle/>
            <a:p>
              <a:pPr algn="ctr"/>
              <a:r>
                <a:rPr lang="en-US" sz="600" dirty="0"/>
                <a:t>P(x2)</a:t>
              </a:r>
            </a:p>
          </p:txBody>
        </p:sp>
        <p:sp>
          <p:nvSpPr>
            <p:cNvPr id="138" name="TextBox 137">
              <a:extLst>
                <a:ext uri="{FF2B5EF4-FFF2-40B4-BE49-F238E27FC236}">
                  <a16:creationId xmlns:a16="http://schemas.microsoft.com/office/drawing/2014/main" id="{EEB1E7E1-E4A9-2A3A-6B48-44FA89E8EEB9}"/>
                </a:ext>
              </a:extLst>
            </p:cNvPr>
            <p:cNvSpPr txBox="1"/>
            <p:nvPr/>
          </p:nvSpPr>
          <p:spPr>
            <a:xfrm>
              <a:off x="15174655" y="13292172"/>
              <a:ext cx="427545" cy="184118"/>
            </a:xfrm>
            <a:prstGeom prst="rect">
              <a:avLst/>
            </a:prstGeom>
            <a:noFill/>
          </p:spPr>
          <p:txBody>
            <a:bodyPr wrap="square" rtlCol="0">
              <a:spAutoFit/>
            </a:bodyPr>
            <a:lstStyle/>
            <a:p>
              <a:pPr algn="ctr"/>
              <a:r>
                <a:rPr lang="en-US" sz="600" dirty="0"/>
                <a:t>P(x4)</a:t>
              </a:r>
            </a:p>
          </p:txBody>
        </p:sp>
        <p:sp>
          <p:nvSpPr>
            <p:cNvPr id="139" name="TextBox 138">
              <a:extLst>
                <a:ext uri="{FF2B5EF4-FFF2-40B4-BE49-F238E27FC236}">
                  <a16:creationId xmlns:a16="http://schemas.microsoft.com/office/drawing/2014/main" id="{4B52844C-1158-42F0-7A2A-F221FB12ADF9}"/>
                </a:ext>
              </a:extLst>
            </p:cNvPr>
            <p:cNvSpPr txBox="1"/>
            <p:nvPr/>
          </p:nvSpPr>
          <p:spPr>
            <a:xfrm>
              <a:off x="15360414" y="14883734"/>
              <a:ext cx="427545" cy="184118"/>
            </a:xfrm>
            <a:prstGeom prst="rect">
              <a:avLst/>
            </a:prstGeom>
            <a:noFill/>
          </p:spPr>
          <p:txBody>
            <a:bodyPr wrap="square" rtlCol="0">
              <a:spAutoFit/>
            </a:bodyPr>
            <a:lstStyle/>
            <a:p>
              <a:pPr algn="ctr"/>
              <a:r>
                <a:rPr lang="en-US" sz="600" dirty="0"/>
                <a:t>P(x7)</a:t>
              </a:r>
            </a:p>
          </p:txBody>
        </p:sp>
        <p:sp>
          <p:nvSpPr>
            <p:cNvPr id="140" name="TextBox 139">
              <a:extLst>
                <a:ext uri="{FF2B5EF4-FFF2-40B4-BE49-F238E27FC236}">
                  <a16:creationId xmlns:a16="http://schemas.microsoft.com/office/drawing/2014/main" id="{31977523-76EC-BB8D-6151-285E8DD00AF7}"/>
                </a:ext>
              </a:extLst>
            </p:cNvPr>
            <p:cNvSpPr txBox="1"/>
            <p:nvPr/>
          </p:nvSpPr>
          <p:spPr>
            <a:xfrm>
              <a:off x="14841478" y="14354353"/>
              <a:ext cx="427545" cy="184118"/>
            </a:xfrm>
            <a:prstGeom prst="rect">
              <a:avLst/>
            </a:prstGeom>
            <a:noFill/>
          </p:spPr>
          <p:txBody>
            <a:bodyPr wrap="square" rtlCol="0">
              <a:spAutoFit/>
            </a:bodyPr>
            <a:lstStyle/>
            <a:p>
              <a:pPr algn="ctr"/>
              <a:r>
                <a:rPr lang="en-US" sz="600" dirty="0"/>
                <a:t>P(x3)</a:t>
              </a:r>
            </a:p>
          </p:txBody>
        </p:sp>
        <p:sp>
          <p:nvSpPr>
            <p:cNvPr id="141" name="TextBox 140">
              <a:extLst>
                <a:ext uri="{FF2B5EF4-FFF2-40B4-BE49-F238E27FC236}">
                  <a16:creationId xmlns:a16="http://schemas.microsoft.com/office/drawing/2014/main" id="{9C56FF0F-FEA8-D5DF-AA45-55E3F8588484}"/>
                </a:ext>
              </a:extLst>
            </p:cNvPr>
            <p:cNvSpPr txBox="1"/>
            <p:nvPr/>
          </p:nvSpPr>
          <p:spPr>
            <a:xfrm>
              <a:off x="14405206" y="14839476"/>
              <a:ext cx="427545" cy="184118"/>
            </a:xfrm>
            <a:prstGeom prst="rect">
              <a:avLst/>
            </a:prstGeom>
            <a:noFill/>
          </p:spPr>
          <p:txBody>
            <a:bodyPr wrap="square" rtlCol="0">
              <a:spAutoFit/>
            </a:bodyPr>
            <a:lstStyle/>
            <a:p>
              <a:pPr algn="ctr"/>
              <a:r>
                <a:rPr lang="en-US" sz="600" dirty="0"/>
                <a:t>P(x6)</a:t>
              </a:r>
            </a:p>
          </p:txBody>
        </p:sp>
        <p:sp>
          <p:nvSpPr>
            <p:cNvPr id="142" name="TextBox 141">
              <a:extLst>
                <a:ext uri="{FF2B5EF4-FFF2-40B4-BE49-F238E27FC236}">
                  <a16:creationId xmlns:a16="http://schemas.microsoft.com/office/drawing/2014/main" id="{4A60C00B-1A3B-E99D-D2CF-55BDE24D9C54}"/>
                </a:ext>
              </a:extLst>
            </p:cNvPr>
            <p:cNvSpPr txBox="1"/>
            <p:nvPr/>
          </p:nvSpPr>
          <p:spPr>
            <a:xfrm>
              <a:off x="14272156" y="14223634"/>
              <a:ext cx="427545" cy="184118"/>
            </a:xfrm>
            <a:prstGeom prst="rect">
              <a:avLst/>
            </a:prstGeom>
            <a:noFill/>
          </p:spPr>
          <p:txBody>
            <a:bodyPr wrap="square" rtlCol="0">
              <a:spAutoFit/>
            </a:bodyPr>
            <a:lstStyle/>
            <a:p>
              <a:pPr algn="ctr"/>
              <a:r>
                <a:rPr lang="en-US" sz="600" dirty="0"/>
                <a:t>P(y1)</a:t>
              </a:r>
            </a:p>
          </p:txBody>
        </p:sp>
        <p:sp>
          <p:nvSpPr>
            <p:cNvPr id="143" name="TextBox 142">
              <a:extLst>
                <a:ext uri="{FF2B5EF4-FFF2-40B4-BE49-F238E27FC236}">
                  <a16:creationId xmlns:a16="http://schemas.microsoft.com/office/drawing/2014/main" id="{33806352-4B96-B96C-F29E-1928B113B242}"/>
                </a:ext>
              </a:extLst>
            </p:cNvPr>
            <p:cNvSpPr txBox="1"/>
            <p:nvPr/>
          </p:nvSpPr>
          <p:spPr>
            <a:xfrm>
              <a:off x="14770308" y="13796544"/>
              <a:ext cx="427545" cy="184118"/>
            </a:xfrm>
            <a:prstGeom prst="rect">
              <a:avLst/>
            </a:prstGeom>
            <a:noFill/>
          </p:spPr>
          <p:txBody>
            <a:bodyPr wrap="square" rtlCol="0">
              <a:spAutoFit/>
            </a:bodyPr>
            <a:lstStyle/>
            <a:p>
              <a:pPr algn="ctr"/>
              <a:r>
                <a:rPr lang="en-US" sz="600" dirty="0"/>
                <a:t>P(y2)</a:t>
              </a:r>
            </a:p>
          </p:txBody>
        </p:sp>
        <p:sp>
          <p:nvSpPr>
            <p:cNvPr id="144" name="TextBox 143">
              <a:extLst>
                <a:ext uri="{FF2B5EF4-FFF2-40B4-BE49-F238E27FC236}">
                  <a16:creationId xmlns:a16="http://schemas.microsoft.com/office/drawing/2014/main" id="{9BC96358-4B60-CF33-72C5-E7DF0F64D72E}"/>
                </a:ext>
              </a:extLst>
            </p:cNvPr>
            <p:cNvSpPr txBox="1"/>
            <p:nvPr/>
          </p:nvSpPr>
          <p:spPr>
            <a:xfrm>
              <a:off x="15366558" y="13992839"/>
              <a:ext cx="427545" cy="184118"/>
            </a:xfrm>
            <a:prstGeom prst="rect">
              <a:avLst/>
            </a:prstGeom>
            <a:noFill/>
          </p:spPr>
          <p:txBody>
            <a:bodyPr wrap="square" rtlCol="0">
              <a:spAutoFit/>
            </a:bodyPr>
            <a:lstStyle/>
            <a:p>
              <a:pPr algn="ctr"/>
              <a:r>
                <a:rPr lang="en-US" sz="600" dirty="0"/>
                <a:t>P(y3)</a:t>
              </a:r>
            </a:p>
          </p:txBody>
        </p:sp>
        <p:sp>
          <p:nvSpPr>
            <p:cNvPr id="145" name="TextBox 144">
              <a:extLst>
                <a:ext uri="{FF2B5EF4-FFF2-40B4-BE49-F238E27FC236}">
                  <a16:creationId xmlns:a16="http://schemas.microsoft.com/office/drawing/2014/main" id="{7A658A1A-1D1D-52AB-FA99-8352F703B867}"/>
                </a:ext>
              </a:extLst>
            </p:cNvPr>
            <p:cNvSpPr txBox="1"/>
            <p:nvPr/>
          </p:nvSpPr>
          <p:spPr>
            <a:xfrm>
              <a:off x="14880573" y="14726970"/>
              <a:ext cx="427545" cy="184118"/>
            </a:xfrm>
            <a:prstGeom prst="rect">
              <a:avLst/>
            </a:prstGeom>
            <a:noFill/>
          </p:spPr>
          <p:txBody>
            <a:bodyPr wrap="square" rtlCol="0">
              <a:spAutoFit/>
            </a:bodyPr>
            <a:lstStyle/>
            <a:p>
              <a:pPr algn="ctr"/>
              <a:r>
                <a:rPr lang="en-US" sz="600" dirty="0"/>
                <a:t>P(y4)</a:t>
              </a:r>
            </a:p>
          </p:txBody>
        </p:sp>
        <p:sp>
          <p:nvSpPr>
            <p:cNvPr id="146" name="TextBox 145">
              <a:extLst>
                <a:ext uri="{FF2B5EF4-FFF2-40B4-BE49-F238E27FC236}">
                  <a16:creationId xmlns:a16="http://schemas.microsoft.com/office/drawing/2014/main" id="{5062BAE4-C5C6-FF6D-0984-C1D20DC17A7A}"/>
                </a:ext>
              </a:extLst>
            </p:cNvPr>
            <p:cNvSpPr txBox="1"/>
            <p:nvPr/>
          </p:nvSpPr>
          <p:spPr>
            <a:xfrm>
              <a:off x="14170663" y="14758796"/>
              <a:ext cx="427545" cy="184118"/>
            </a:xfrm>
            <a:prstGeom prst="rect">
              <a:avLst/>
            </a:prstGeom>
            <a:noFill/>
          </p:spPr>
          <p:txBody>
            <a:bodyPr wrap="square" rtlCol="0">
              <a:spAutoFit/>
            </a:bodyPr>
            <a:lstStyle/>
            <a:p>
              <a:pPr algn="ctr"/>
              <a:r>
                <a:rPr lang="en-US" sz="600" dirty="0"/>
                <a:t>P(y5)</a:t>
              </a:r>
            </a:p>
          </p:txBody>
        </p:sp>
        <p:sp>
          <p:nvSpPr>
            <p:cNvPr id="147" name="TextBox 146">
              <a:extLst>
                <a:ext uri="{FF2B5EF4-FFF2-40B4-BE49-F238E27FC236}">
                  <a16:creationId xmlns:a16="http://schemas.microsoft.com/office/drawing/2014/main" id="{CDC7B78A-82DA-E33C-4F92-D1039592BB94}"/>
                </a:ext>
              </a:extLst>
            </p:cNvPr>
            <p:cNvSpPr txBox="1"/>
            <p:nvPr/>
          </p:nvSpPr>
          <p:spPr>
            <a:xfrm>
              <a:off x="14512362" y="14341245"/>
              <a:ext cx="427545" cy="184118"/>
            </a:xfrm>
            <a:prstGeom prst="rect">
              <a:avLst/>
            </a:prstGeom>
            <a:noFill/>
          </p:spPr>
          <p:txBody>
            <a:bodyPr wrap="square" rtlCol="0">
              <a:spAutoFit/>
            </a:bodyPr>
            <a:lstStyle/>
            <a:p>
              <a:pPr algn="ctr"/>
              <a:r>
                <a:rPr lang="en-US" sz="600" dirty="0"/>
                <a:t>P(y6)</a:t>
              </a:r>
            </a:p>
          </p:txBody>
        </p:sp>
        <p:sp>
          <p:nvSpPr>
            <p:cNvPr id="148" name="TextBox 147">
              <a:extLst>
                <a:ext uri="{FF2B5EF4-FFF2-40B4-BE49-F238E27FC236}">
                  <a16:creationId xmlns:a16="http://schemas.microsoft.com/office/drawing/2014/main" id="{F64C8D19-1651-F902-37AA-9C22700A7D2F}"/>
                </a:ext>
              </a:extLst>
            </p:cNvPr>
            <p:cNvSpPr txBox="1"/>
            <p:nvPr/>
          </p:nvSpPr>
          <p:spPr>
            <a:xfrm>
              <a:off x="14639362" y="13926833"/>
              <a:ext cx="427545" cy="184118"/>
            </a:xfrm>
            <a:prstGeom prst="rect">
              <a:avLst/>
            </a:prstGeom>
            <a:noFill/>
          </p:spPr>
          <p:txBody>
            <a:bodyPr wrap="square" rtlCol="0">
              <a:spAutoFit/>
            </a:bodyPr>
            <a:lstStyle/>
            <a:p>
              <a:pPr algn="ctr"/>
              <a:r>
                <a:rPr lang="en-US" sz="600" dirty="0"/>
                <a:t>P(y7)</a:t>
              </a:r>
            </a:p>
          </p:txBody>
        </p:sp>
        <p:sp>
          <p:nvSpPr>
            <p:cNvPr id="149" name="TextBox 148">
              <a:extLst>
                <a:ext uri="{FF2B5EF4-FFF2-40B4-BE49-F238E27FC236}">
                  <a16:creationId xmlns:a16="http://schemas.microsoft.com/office/drawing/2014/main" id="{D4D12BA5-A75E-40F8-CBEF-975E126451DC}"/>
                </a:ext>
              </a:extLst>
            </p:cNvPr>
            <p:cNvSpPr txBox="1"/>
            <p:nvPr/>
          </p:nvSpPr>
          <p:spPr>
            <a:xfrm>
              <a:off x="15144316" y="14399392"/>
              <a:ext cx="427545" cy="184118"/>
            </a:xfrm>
            <a:prstGeom prst="rect">
              <a:avLst/>
            </a:prstGeom>
            <a:noFill/>
          </p:spPr>
          <p:txBody>
            <a:bodyPr wrap="square" rtlCol="0">
              <a:spAutoFit/>
            </a:bodyPr>
            <a:lstStyle/>
            <a:p>
              <a:pPr algn="ctr"/>
              <a:r>
                <a:rPr lang="en-US" sz="600" dirty="0"/>
                <a:t>P(y8)</a:t>
              </a:r>
            </a:p>
          </p:txBody>
        </p:sp>
        <p:sp>
          <p:nvSpPr>
            <p:cNvPr id="150" name="Oval 149">
              <a:extLst>
                <a:ext uri="{FF2B5EF4-FFF2-40B4-BE49-F238E27FC236}">
                  <a16:creationId xmlns:a16="http://schemas.microsoft.com/office/drawing/2014/main" id="{51B899B4-8101-8F62-C8BA-EFE821A9BD28}"/>
                </a:ext>
              </a:extLst>
            </p:cNvPr>
            <p:cNvSpPr/>
            <p:nvPr/>
          </p:nvSpPr>
          <p:spPr>
            <a:xfrm>
              <a:off x="13744706" y="13191019"/>
              <a:ext cx="2411962" cy="2411962"/>
            </a:xfrm>
            <a:prstGeom prst="ellipse">
              <a:avLst/>
            </a:prstGeom>
            <a:noFill/>
            <a:ln w="28575">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cxnSp>
          <p:nvCxnSpPr>
            <p:cNvPr id="154" name="Straight Connector 153">
              <a:extLst>
                <a:ext uri="{FF2B5EF4-FFF2-40B4-BE49-F238E27FC236}">
                  <a16:creationId xmlns:a16="http://schemas.microsoft.com/office/drawing/2014/main" id="{4B0344FA-F623-8157-74D4-20BCB1E3B5BB}"/>
                </a:ext>
              </a:extLst>
            </p:cNvPr>
            <p:cNvCxnSpPr>
              <a:stCxn id="134" idx="4"/>
            </p:cNvCxnSpPr>
            <p:nvPr/>
          </p:nvCxnSpPr>
          <p:spPr>
            <a:xfrm>
              <a:off x="14289200" y="15197087"/>
              <a:ext cx="0" cy="75795"/>
            </a:xfrm>
            <a:prstGeom prst="line">
              <a:avLst/>
            </a:prstGeom>
          </p:spPr>
          <p:style>
            <a:lnRef idx="1">
              <a:schemeClr val="accent3"/>
            </a:lnRef>
            <a:fillRef idx="0">
              <a:schemeClr val="accent3"/>
            </a:fillRef>
            <a:effectRef idx="0">
              <a:schemeClr val="accent3"/>
            </a:effectRef>
            <a:fontRef idx="minor">
              <a:schemeClr val="tx1"/>
            </a:fontRef>
          </p:style>
        </p:cxnSp>
        <p:sp>
          <p:nvSpPr>
            <p:cNvPr id="155" name="Rectangle: Rounded Corners 154">
              <a:extLst>
                <a:ext uri="{FF2B5EF4-FFF2-40B4-BE49-F238E27FC236}">
                  <a16:creationId xmlns:a16="http://schemas.microsoft.com/office/drawing/2014/main" id="{09003E11-BD17-214D-4222-A9523E61AAEF}"/>
                </a:ext>
              </a:extLst>
            </p:cNvPr>
            <p:cNvSpPr/>
            <p:nvPr/>
          </p:nvSpPr>
          <p:spPr>
            <a:xfrm>
              <a:off x="14514250" y="14848673"/>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59" name="Rectangle: Rounded Corners 158">
              <a:extLst>
                <a:ext uri="{FF2B5EF4-FFF2-40B4-BE49-F238E27FC236}">
                  <a16:creationId xmlns:a16="http://schemas.microsoft.com/office/drawing/2014/main" id="{8F3861BF-9297-21F6-E00E-2D82B5B848B9}"/>
                </a:ext>
              </a:extLst>
            </p:cNvPr>
            <p:cNvSpPr/>
            <p:nvPr/>
          </p:nvSpPr>
          <p:spPr>
            <a:xfrm>
              <a:off x="14283681" y="14753547"/>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61" name="Rectangle: Rounded Corners 160">
              <a:extLst>
                <a:ext uri="{FF2B5EF4-FFF2-40B4-BE49-F238E27FC236}">
                  <a16:creationId xmlns:a16="http://schemas.microsoft.com/office/drawing/2014/main" id="{74D2DC46-D8DC-4C01-5AFC-26852A3100E7}"/>
                </a:ext>
              </a:extLst>
            </p:cNvPr>
            <p:cNvSpPr/>
            <p:nvPr/>
          </p:nvSpPr>
          <p:spPr>
            <a:xfrm>
              <a:off x="14076486" y="14350316"/>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62" name="Rectangle: Rounded Corners 161">
              <a:extLst>
                <a:ext uri="{FF2B5EF4-FFF2-40B4-BE49-F238E27FC236}">
                  <a16:creationId xmlns:a16="http://schemas.microsoft.com/office/drawing/2014/main" id="{33EBCE1D-87DE-F9AF-DD97-FDD4EEB6459D}"/>
                </a:ext>
              </a:extLst>
            </p:cNvPr>
            <p:cNvSpPr/>
            <p:nvPr/>
          </p:nvSpPr>
          <p:spPr>
            <a:xfrm>
              <a:off x="14388693" y="14255719"/>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63" name="Rectangle: Rounded Corners 162">
              <a:extLst>
                <a:ext uri="{FF2B5EF4-FFF2-40B4-BE49-F238E27FC236}">
                  <a16:creationId xmlns:a16="http://schemas.microsoft.com/office/drawing/2014/main" id="{FCA5826E-A7D5-FDB4-D3CD-F0627A733E8C}"/>
                </a:ext>
              </a:extLst>
            </p:cNvPr>
            <p:cNvSpPr/>
            <p:nvPr/>
          </p:nvSpPr>
          <p:spPr>
            <a:xfrm>
              <a:off x="14394123" y="13897529"/>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64" name="Rectangle: Rounded Corners 163">
              <a:extLst>
                <a:ext uri="{FF2B5EF4-FFF2-40B4-BE49-F238E27FC236}">
                  <a16:creationId xmlns:a16="http://schemas.microsoft.com/office/drawing/2014/main" id="{2D1D79D9-0DB8-7ADE-C206-EF49B9643511}"/>
                </a:ext>
              </a:extLst>
            </p:cNvPr>
            <p:cNvSpPr/>
            <p:nvPr/>
          </p:nvSpPr>
          <p:spPr>
            <a:xfrm>
              <a:off x="14751852" y="13926551"/>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75" name="Rectangle: Rounded Corners 174">
              <a:extLst>
                <a:ext uri="{FF2B5EF4-FFF2-40B4-BE49-F238E27FC236}">
                  <a16:creationId xmlns:a16="http://schemas.microsoft.com/office/drawing/2014/main" id="{74A030F9-730F-6D46-3902-65994D099833}"/>
                </a:ext>
              </a:extLst>
            </p:cNvPr>
            <p:cNvSpPr/>
            <p:nvPr/>
          </p:nvSpPr>
          <p:spPr>
            <a:xfrm>
              <a:off x="14885343" y="13786795"/>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80" name="Rectangle: Rounded Corners 179">
              <a:extLst>
                <a:ext uri="{FF2B5EF4-FFF2-40B4-BE49-F238E27FC236}">
                  <a16:creationId xmlns:a16="http://schemas.microsoft.com/office/drawing/2014/main" id="{602C652F-3495-E0D2-B975-C07693BE34CF}"/>
                </a:ext>
              </a:extLst>
            </p:cNvPr>
            <p:cNvSpPr/>
            <p:nvPr/>
          </p:nvSpPr>
          <p:spPr>
            <a:xfrm>
              <a:off x="14642366" y="14338836"/>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81" name="Rectangle: Rounded Corners 180">
              <a:extLst>
                <a:ext uri="{FF2B5EF4-FFF2-40B4-BE49-F238E27FC236}">
                  <a16:creationId xmlns:a16="http://schemas.microsoft.com/office/drawing/2014/main" id="{44EF7B8F-1B9E-7C47-E560-EE433160D1FA}"/>
                </a:ext>
              </a:extLst>
            </p:cNvPr>
            <p:cNvSpPr/>
            <p:nvPr/>
          </p:nvSpPr>
          <p:spPr>
            <a:xfrm>
              <a:off x="14961699" y="14365137"/>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82" name="Rectangle: Rounded Corners 181">
              <a:extLst>
                <a:ext uri="{FF2B5EF4-FFF2-40B4-BE49-F238E27FC236}">
                  <a16:creationId xmlns:a16="http://schemas.microsoft.com/office/drawing/2014/main" id="{218E53BB-9985-EF3C-E617-1978B03FA15F}"/>
                </a:ext>
              </a:extLst>
            </p:cNvPr>
            <p:cNvSpPr/>
            <p:nvPr/>
          </p:nvSpPr>
          <p:spPr>
            <a:xfrm>
              <a:off x="14998969" y="14753396"/>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87" name="Rectangle: Rounded Corners 186">
              <a:extLst>
                <a:ext uri="{FF2B5EF4-FFF2-40B4-BE49-F238E27FC236}">
                  <a16:creationId xmlns:a16="http://schemas.microsoft.com/office/drawing/2014/main" id="{E503B570-E3C2-6627-963E-258D244EFE0B}"/>
                </a:ext>
              </a:extLst>
            </p:cNvPr>
            <p:cNvSpPr/>
            <p:nvPr/>
          </p:nvSpPr>
          <p:spPr>
            <a:xfrm>
              <a:off x="15249641" y="14413713"/>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90" name="Rectangle: Rounded Corners 189">
              <a:extLst>
                <a:ext uri="{FF2B5EF4-FFF2-40B4-BE49-F238E27FC236}">
                  <a16:creationId xmlns:a16="http://schemas.microsoft.com/office/drawing/2014/main" id="{1E5C183A-917C-A89A-6714-4C577C96CD7C}"/>
                </a:ext>
              </a:extLst>
            </p:cNvPr>
            <p:cNvSpPr/>
            <p:nvPr/>
          </p:nvSpPr>
          <p:spPr>
            <a:xfrm>
              <a:off x="15474248" y="14902292"/>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91" name="Rectangle: Rounded Corners 190">
              <a:extLst>
                <a:ext uri="{FF2B5EF4-FFF2-40B4-BE49-F238E27FC236}">
                  <a16:creationId xmlns:a16="http://schemas.microsoft.com/office/drawing/2014/main" id="{33F66A67-00F4-8FF5-D5FF-22FBBFE79940}"/>
                </a:ext>
              </a:extLst>
            </p:cNvPr>
            <p:cNvSpPr/>
            <p:nvPr/>
          </p:nvSpPr>
          <p:spPr>
            <a:xfrm>
              <a:off x="15481307" y="14012251"/>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03" name="Rectangle: Rounded Corners 202">
              <a:extLst>
                <a:ext uri="{FF2B5EF4-FFF2-40B4-BE49-F238E27FC236}">
                  <a16:creationId xmlns:a16="http://schemas.microsoft.com/office/drawing/2014/main" id="{7A1C6D25-51D1-EF31-7199-79752E653BFB}"/>
                </a:ext>
              </a:extLst>
            </p:cNvPr>
            <p:cNvSpPr/>
            <p:nvPr/>
          </p:nvSpPr>
          <p:spPr>
            <a:xfrm>
              <a:off x="15286080" y="13301486"/>
              <a:ext cx="195226" cy="149755"/>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cxnSp>
          <p:nvCxnSpPr>
            <p:cNvPr id="250" name="Straight Connector 249">
              <a:extLst>
                <a:ext uri="{FF2B5EF4-FFF2-40B4-BE49-F238E27FC236}">
                  <a16:creationId xmlns:a16="http://schemas.microsoft.com/office/drawing/2014/main" id="{13E8A4F3-4A12-AFC5-30E7-4DA49801092D}"/>
                </a:ext>
              </a:extLst>
            </p:cNvPr>
            <p:cNvCxnSpPr>
              <a:stCxn id="155" idx="0"/>
              <a:endCxn id="70" idx="4"/>
            </p:cNvCxnSpPr>
            <p:nvPr/>
          </p:nvCxnSpPr>
          <p:spPr>
            <a:xfrm flipH="1" flipV="1">
              <a:off x="14603629" y="14831159"/>
              <a:ext cx="8234" cy="17515"/>
            </a:xfrm>
            <a:prstGeom prst="line">
              <a:avLst/>
            </a:prstGeom>
          </p:spPr>
          <p:style>
            <a:lnRef idx="1">
              <a:schemeClr val="accent3"/>
            </a:lnRef>
            <a:fillRef idx="0">
              <a:schemeClr val="accent3"/>
            </a:fillRef>
            <a:effectRef idx="0">
              <a:schemeClr val="accent3"/>
            </a:effectRef>
            <a:fontRef idx="minor">
              <a:schemeClr val="tx1"/>
            </a:fontRef>
          </p:style>
        </p:cxnSp>
        <p:cxnSp>
          <p:nvCxnSpPr>
            <p:cNvPr id="251" name="Straight Connector 250">
              <a:extLst>
                <a:ext uri="{FF2B5EF4-FFF2-40B4-BE49-F238E27FC236}">
                  <a16:creationId xmlns:a16="http://schemas.microsoft.com/office/drawing/2014/main" id="{187663F1-7DC7-DB97-D3AA-A32D786D4986}"/>
                </a:ext>
              </a:extLst>
            </p:cNvPr>
            <p:cNvCxnSpPr>
              <a:stCxn id="146" idx="2"/>
              <a:endCxn id="141" idx="1"/>
            </p:cNvCxnSpPr>
            <p:nvPr/>
          </p:nvCxnSpPr>
          <p:spPr>
            <a:xfrm flipV="1">
              <a:off x="14384436" y="14931535"/>
              <a:ext cx="20770" cy="11379"/>
            </a:xfrm>
            <a:prstGeom prst="line">
              <a:avLst/>
            </a:prstGeom>
          </p:spPr>
          <p:style>
            <a:lnRef idx="1">
              <a:schemeClr val="accent3"/>
            </a:lnRef>
            <a:fillRef idx="0">
              <a:schemeClr val="accent3"/>
            </a:fillRef>
            <a:effectRef idx="0">
              <a:schemeClr val="accent3"/>
            </a:effectRef>
            <a:fontRef idx="minor">
              <a:schemeClr val="tx1"/>
            </a:fontRef>
          </p:style>
        </p:cxnSp>
        <p:cxnSp>
          <p:nvCxnSpPr>
            <p:cNvPr id="252" name="Straight Connector 251">
              <a:extLst>
                <a:ext uri="{FF2B5EF4-FFF2-40B4-BE49-F238E27FC236}">
                  <a16:creationId xmlns:a16="http://schemas.microsoft.com/office/drawing/2014/main" id="{5E067D05-75D0-9CF4-ACD6-049A71E088C3}"/>
                </a:ext>
              </a:extLst>
            </p:cNvPr>
            <p:cNvCxnSpPr>
              <a:cxnSpLocks/>
              <a:stCxn id="180" idx="1"/>
            </p:cNvCxnSpPr>
            <p:nvPr/>
          </p:nvCxnSpPr>
          <p:spPr>
            <a:xfrm>
              <a:off x="14642366" y="14413713"/>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3" name="Straight Connector 252">
              <a:extLst>
                <a:ext uri="{FF2B5EF4-FFF2-40B4-BE49-F238E27FC236}">
                  <a16:creationId xmlns:a16="http://schemas.microsoft.com/office/drawing/2014/main" id="{EF17941D-8380-3733-5E50-AF0A33A73669}"/>
                </a:ext>
              </a:extLst>
            </p:cNvPr>
            <p:cNvCxnSpPr>
              <a:cxnSpLocks/>
              <a:stCxn id="68" idx="4"/>
              <a:endCxn id="181" idx="0"/>
            </p:cNvCxnSpPr>
            <p:nvPr/>
          </p:nvCxnSpPr>
          <p:spPr>
            <a:xfrm>
              <a:off x="15055250" y="14334783"/>
              <a:ext cx="4062" cy="30354"/>
            </a:xfrm>
            <a:prstGeom prst="line">
              <a:avLst/>
            </a:prstGeom>
          </p:spPr>
          <p:style>
            <a:lnRef idx="1">
              <a:schemeClr val="accent3"/>
            </a:lnRef>
            <a:fillRef idx="0">
              <a:schemeClr val="accent3"/>
            </a:fillRef>
            <a:effectRef idx="0">
              <a:schemeClr val="accent3"/>
            </a:effectRef>
            <a:fontRef idx="minor">
              <a:schemeClr val="tx1"/>
            </a:fontRef>
          </p:style>
        </p:cxnSp>
        <p:cxnSp>
          <p:nvCxnSpPr>
            <p:cNvPr id="254" name="Straight Connector 253">
              <a:extLst>
                <a:ext uri="{FF2B5EF4-FFF2-40B4-BE49-F238E27FC236}">
                  <a16:creationId xmlns:a16="http://schemas.microsoft.com/office/drawing/2014/main" id="{8BD0F4BB-F216-F554-1C93-AEB832BD4AA6}"/>
                </a:ext>
              </a:extLst>
            </p:cNvPr>
            <p:cNvCxnSpPr>
              <a:cxnSpLocks/>
              <a:endCxn id="187" idx="2"/>
            </p:cNvCxnSpPr>
            <p:nvPr/>
          </p:nvCxnSpPr>
          <p:spPr>
            <a:xfrm flipH="1" flipV="1">
              <a:off x="15347254" y="14563468"/>
              <a:ext cx="89451" cy="99046"/>
            </a:xfrm>
            <a:prstGeom prst="line">
              <a:avLst/>
            </a:prstGeom>
          </p:spPr>
          <p:style>
            <a:lnRef idx="1">
              <a:schemeClr val="accent3"/>
            </a:lnRef>
            <a:fillRef idx="0">
              <a:schemeClr val="accent3"/>
            </a:fillRef>
            <a:effectRef idx="0">
              <a:schemeClr val="accent3"/>
            </a:effectRef>
            <a:fontRef idx="minor">
              <a:schemeClr val="tx1"/>
            </a:fontRef>
          </p:style>
        </p:cxnSp>
        <p:cxnSp>
          <p:nvCxnSpPr>
            <p:cNvPr id="255" name="Straight Connector 254">
              <a:extLst>
                <a:ext uri="{FF2B5EF4-FFF2-40B4-BE49-F238E27FC236}">
                  <a16:creationId xmlns:a16="http://schemas.microsoft.com/office/drawing/2014/main" id="{C9CBE7C3-DD38-1A4E-7D4D-EA6B2078B781}"/>
                </a:ext>
              </a:extLst>
            </p:cNvPr>
            <p:cNvCxnSpPr>
              <a:cxnSpLocks/>
              <a:stCxn id="71" idx="3"/>
              <a:endCxn id="190" idx="0"/>
            </p:cNvCxnSpPr>
            <p:nvPr/>
          </p:nvCxnSpPr>
          <p:spPr>
            <a:xfrm>
              <a:off x="15500075" y="14855702"/>
              <a:ext cx="71787" cy="4659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6" name="Straight Connector 255">
              <a:extLst>
                <a:ext uri="{FF2B5EF4-FFF2-40B4-BE49-F238E27FC236}">
                  <a16:creationId xmlns:a16="http://schemas.microsoft.com/office/drawing/2014/main" id="{A0AC0FDD-A44E-3C39-5E45-CCA48452B1EA}"/>
                </a:ext>
              </a:extLst>
            </p:cNvPr>
            <p:cNvCxnSpPr>
              <a:cxnSpLocks/>
              <a:stCxn id="145" idx="0"/>
              <a:endCxn id="182" idx="0"/>
            </p:cNvCxnSpPr>
            <p:nvPr/>
          </p:nvCxnSpPr>
          <p:spPr>
            <a:xfrm>
              <a:off x="15094345" y="14726970"/>
              <a:ext cx="2236" cy="26425"/>
            </a:xfrm>
            <a:prstGeom prst="line">
              <a:avLst/>
            </a:prstGeom>
          </p:spPr>
          <p:style>
            <a:lnRef idx="1">
              <a:schemeClr val="accent3"/>
            </a:lnRef>
            <a:fillRef idx="0">
              <a:schemeClr val="accent3"/>
            </a:fillRef>
            <a:effectRef idx="0">
              <a:schemeClr val="accent3"/>
            </a:effectRef>
            <a:fontRef idx="minor">
              <a:schemeClr val="tx1"/>
            </a:fontRef>
          </p:style>
        </p:cxnSp>
        <p:cxnSp>
          <p:nvCxnSpPr>
            <p:cNvPr id="257" name="Straight Connector 256">
              <a:extLst>
                <a:ext uri="{FF2B5EF4-FFF2-40B4-BE49-F238E27FC236}">
                  <a16:creationId xmlns:a16="http://schemas.microsoft.com/office/drawing/2014/main" id="{B6330C15-A857-5CEF-82BF-03A2DF06B2C8}"/>
                </a:ext>
              </a:extLst>
            </p:cNvPr>
            <p:cNvCxnSpPr>
              <a:cxnSpLocks/>
              <a:stCxn id="136" idx="0"/>
              <a:endCxn id="161" idx="0"/>
            </p:cNvCxnSpPr>
            <p:nvPr/>
          </p:nvCxnSpPr>
          <p:spPr>
            <a:xfrm>
              <a:off x="14164154" y="14330388"/>
              <a:ext cx="9945" cy="19927"/>
            </a:xfrm>
            <a:prstGeom prst="line">
              <a:avLst/>
            </a:prstGeom>
          </p:spPr>
          <p:style>
            <a:lnRef idx="1">
              <a:schemeClr val="accent3"/>
            </a:lnRef>
            <a:fillRef idx="0">
              <a:schemeClr val="accent3"/>
            </a:fillRef>
            <a:effectRef idx="0">
              <a:schemeClr val="accent3"/>
            </a:effectRef>
            <a:fontRef idx="minor">
              <a:schemeClr val="tx1"/>
            </a:fontRef>
          </p:style>
        </p:cxnSp>
        <p:cxnSp>
          <p:nvCxnSpPr>
            <p:cNvPr id="258" name="Straight Connector 257">
              <a:extLst>
                <a:ext uri="{FF2B5EF4-FFF2-40B4-BE49-F238E27FC236}">
                  <a16:creationId xmlns:a16="http://schemas.microsoft.com/office/drawing/2014/main" id="{B0985D6A-DA40-9227-B52A-645DC2CFB878}"/>
                </a:ext>
              </a:extLst>
            </p:cNvPr>
            <p:cNvCxnSpPr>
              <a:cxnSpLocks/>
            </p:cNvCxnSpPr>
            <p:nvPr/>
          </p:nvCxnSpPr>
          <p:spPr>
            <a:xfrm>
              <a:off x="14462885" y="13994121"/>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9" name="Straight Connector 258">
              <a:extLst>
                <a:ext uri="{FF2B5EF4-FFF2-40B4-BE49-F238E27FC236}">
                  <a16:creationId xmlns:a16="http://schemas.microsoft.com/office/drawing/2014/main" id="{854D99A4-EF13-C4F8-8F49-72E88767BC25}"/>
                </a:ext>
              </a:extLst>
            </p:cNvPr>
            <p:cNvCxnSpPr>
              <a:cxnSpLocks/>
            </p:cNvCxnSpPr>
            <p:nvPr/>
          </p:nvCxnSpPr>
          <p:spPr>
            <a:xfrm>
              <a:off x="14471459" y="14166799"/>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260" name="Straight Connector 259">
              <a:extLst>
                <a:ext uri="{FF2B5EF4-FFF2-40B4-BE49-F238E27FC236}">
                  <a16:creationId xmlns:a16="http://schemas.microsoft.com/office/drawing/2014/main" id="{01C63449-F481-19B1-E405-253960AB4880}"/>
                </a:ext>
              </a:extLst>
            </p:cNvPr>
            <p:cNvCxnSpPr>
              <a:cxnSpLocks/>
            </p:cNvCxnSpPr>
            <p:nvPr/>
          </p:nvCxnSpPr>
          <p:spPr>
            <a:xfrm>
              <a:off x="14842082" y="14012251"/>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261" name="Straight Connector 260">
              <a:extLst>
                <a:ext uri="{FF2B5EF4-FFF2-40B4-BE49-F238E27FC236}">
                  <a16:creationId xmlns:a16="http://schemas.microsoft.com/office/drawing/2014/main" id="{2915A85B-DBC0-5198-E673-85672D50287A}"/>
                </a:ext>
              </a:extLst>
            </p:cNvPr>
            <p:cNvCxnSpPr>
              <a:cxnSpLocks/>
            </p:cNvCxnSpPr>
            <p:nvPr/>
          </p:nvCxnSpPr>
          <p:spPr>
            <a:xfrm>
              <a:off x="14970278" y="13740175"/>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262" name="Straight Connector 261">
              <a:extLst>
                <a:ext uri="{FF2B5EF4-FFF2-40B4-BE49-F238E27FC236}">
                  <a16:creationId xmlns:a16="http://schemas.microsoft.com/office/drawing/2014/main" id="{D52F54C8-D832-29EB-060F-75A182A1B3EA}"/>
                </a:ext>
              </a:extLst>
            </p:cNvPr>
            <p:cNvCxnSpPr>
              <a:cxnSpLocks/>
            </p:cNvCxnSpPr>
            <p:nvPr/>
          </p:nvCxnSpPr>
          <p:spPr>
            <a:xfrm>
              <a:off x="15482263" y="14022689"/>
              <a:ext cx="21720" cy="120450"/>
            </a:xfrm>
            <a:prstGeom prst="line">
              <a:avLst/>
            </a:prstGeom>
          </p:spPr>
          <p:style>
            <a:lnRef idx="1">
              <a:schemeClr val="accent3"/>
            </a:lnRef>
            <a:fillRef idx="0">
              <a:schemeClr val="accent3"/>
            </a:fillRef>
            <a:effectRef idx="0">
              <a:schemeClr val="accent3"/>
            </a:effectRef>
            <a:fontRef idx="minor">
              <a:schemeClr val="tx1"/>
            </a:fontRef>
          </p:style>
        </p:cxnSp>
        <p:cxnSp>
          <p:nvCxnSpPr>
            <p:cNvPr id="263" name="Straight Connector 262">
              <a:extLst>
                <a:ext uri="{FF2B5EF4-FFF2-40B4-BE49-F238E27FC236}">
                  <a16:creationId xmlns:a16="http://schemas.microsoft.com/office/drawing/2014/main" id="{270383D7-4F5D-1480-6D10-1E229DE8C0F8}"/>
                </a:ext>
              </a:extLst>
            </p:cNvPr>
            <p:cNvCxnSpPr>
              <a:cxnSpLocks/>
            </p:cNvCxnSpPr>
            <p:nvPr/>
          </p:nvCxnSpPr>
          <p:spPr>
            <a:xfrm>
              <a:off x="15381119" y="13402313"/>
              <a:ext cx="21720" cy="120450"/>
            </a:xfrm>
            <a:prstGeom prst="line">
              <a:avLst/>
            </a:prstGeom>
          </p:spPr>
          <p:style>
            <a:lnRef idx="1">
              <a:schemeClr val="accent3"/>
            </a:lnRef>
            <a:fillRef idx="0">
              <a:schemeClr val="accent3"/>
            </a:fillRef>
            <a:effectRef idx="0">
              <a:schemeClr val="accent3"/>
            </a:effectRef>
            <a:fontRef idx="minor">
              <a:schemeClr val="tx1"/>
            </a:fontRef>
          </p:style>
        </p:cxnSp>
        <p:grpSp>
          <p:nvGrpSpPr>
            <p:cNvPr id="267" name="Group 266">
              <a:extLst>
                <a:ext uri="{FF2B5EF4-FFF2-40B4-BE49-F238E27FC236}">
                  <a16:creationId xmlns:a16="http://schemas.microsoft.com/office/drawing/2014/main" id="{318B76C6-8F67-EDA2-54F0-64298300CF54}"/>
                </a:ext>
              </a:extLst>
            </p:cNvPr>
            <p:cNvGrpSpPr/>
            <p:nvPr/>
          </p:nvGrpSpPr>
          <p:grpSpPr>
            <a:xfrm>
              <a:off x="14131355" y="13929541"/>
              <a:ext cx="47096" cy="164039"/>
              <a:chOff x="16706003" y="7300768"/>
              <a:chExt cx="96792" cy="337133"/>
            </a:xfrm>
          </p:grpSpPr>
          <p:sp>
            <p:nvSpPr>
              <p:cNvPr id="268" name="Rectangle 267">
                <a:extLst>
                  <a:ext uri="{FF2B5EF4-FFF2-40B4-BE49-F238E27FC236}">
                    <a16:creationId xmlns:a16="http://schemas.microsoft.com/office/drawing/2014/main" id="{5BFB8298-3793-71EA-9D34-0DD17F9B4A95}"/>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69" name="Rectangle 268">
                <a:extLst>
                  <a:ext uri="{FF2B5EF4-FFF2-40B4-BE49-F238E27FC236}">
                    <a16:creationId xmlns:a16="http://schemas.microsoft.com/office/drawing/2014/main" id="{83B6F150-0147-F5AA-AC8B-F83027F3A38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71" name="Rectangle 270">
                <a:extLst>
                  <a:ext uri="{FF2B5EF4-FFF2-40B4-BE49-F238E27FC236}">
                    <a16:creationId xmlns:a16="http://schemas.microsoft.com/office/drawing/2014/main" id="{DF90ED88-7C8E-6791-3604-4B0033238FE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89" name="Rectangle 588">
                <a:extLst>
                  <a:ext uri="{FF2B5EF4-FFF2-40B4-BE49-F238E27FC236}">
                    <a16:creationId xmlns:a16="http://schemas.microsoft.com/office/drawing/2014/main" id="{A11EAFE2-D0E1-D97F-A5BF-17B818757A4F}"/>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590" name="Group 589">
              <a:extLst>
                <a:ext uri="{FF2B5EF4-FFF2-40B4-BE49-F238E27FC236}">
                  <a16:creationId xmlns:a16="http://schemas.microsoft.com/office/drawing/2014/main" id="{DCC58D0C-B290-E623-E658-FAB149EC2A6D}"/>
                </a:ext>
              </a:extLst>
            </p:cNvPr>
            <p:cNvGrpSpPr/>
            <p:nvPr/>
          </p:nvGrpSpPr>
          <p:grpSpPr>
            <a:xfrm>
              <a:off x="14323919" y="13912597"/>
              <a:ext cx="47096" cy="164039"/>
              <a:chOff x="16706003" y="7300768"/>
              <a:chExt cx="96792" cy="337133"/>
            </a:xfrm>
          </p:grpSpPr>
          <p:sp>
            <p:nvSpPr>
              <p:cNvPr id="591" name="Rectangle 590">
                <a:extLst>
                  <a:ext uri="{FF2B5EF4-FFF2-40B4-BE49-F238E27FC236}">
                    <a16:creationId xmlns:a16="http://schemas.microsoft.com/office/drawing/2014/main" id="{E486E594-BF01-2B02-3033-23DE87C3DDA9}"/>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92" name="Rectangle 591">
                <a:extLst>
                  <a:ext uri="{FF2B5EF4-FFF2-40B4-BE49-F238E27FC236}">
                    <a16:creationId xmlns:a16="http://schemas.microsoft.com/office/drawing/2014/main" id="{01176C63-9864-522B-691F-32076F8D85D6}"/>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93" name="Rectangle 592">
                <a:extLst>
                  <a:ext uri="{FF2B5EF4-FFF2-40B4-BE49-F238E27FC236}">
                    <a16:creationId xmlns:a16="http://schemas.microsoft.com/office/drawing/2014/main" id="{100AF6EF-4645-4C47-5735-46D9B804B62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94" name="Rectangle 593">
                <a:extLst>
                  <a:ext uri="{FF2B5EF4-FFF2-40B4-BE49-F238E27FC236}">
                    <a16:creationId xmlns:a16="http://schemas.microsoft.com/office/drawing/2014/main" id="{7F27E0F5-73EC-FB8E-FC91-08B3CF4E59E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595" name="Group 594">
              <a:extLst>
                <a:ext uri="{FF2B5EF4-FFF2-40B4-BE49-F238E27FC236}">
                  <a16:creationId xmlns:a16="http://schemas.microsoft.com/office/drawing/2014/main" id="{749F8BF9-F1C7-AC91-E3C0-26B3EC428491}"/>
                </a:ext>
              </a:extLst>
            </p:cNvPr>
            <p:cNvGrpSpPr/>
            <p:nvPr/>
          </p:nvGrpSpPr>
          <p:grpSpPr>
            <a:xfrm>
              <a:off x="14445197" y="13512144"/>
              <a:ext cx="47096" cy="164039"/>
              <a:chOff x="16706003" y="7300768"/>
              <a:chExt cx="96792" cy="337133"/>
            </a:xfrm>
          </p:grpSpPr>
          <p:sp>
            <p:nvSpPr>
              <p:cNvPr id="596" name="Rectangle 595">
                <a:extLst>
                  <a:ext uri="{FF2B5EF4-FFF2-40B4-BE49-F238E27FC236}">
                    <a16:creationId xmlns:a16="http://schemas.microsoft.com/office/drawing/2014/main" id="{32E66A02-2FF2-DD11-67CF-81D295FC4C4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97" name="Rectangle 596">
                <a:extLst>
                  <a:ext uri="{FF2B5EF4-FFF2-40B4-BE49-F238E27FC236}">
                    <a16:creationId xmlns:a16="http://schemas.microsoft.com/office/drawing/2014/main" id="{3CCC2683-73B1-A304-143B-D3F56BC9F40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98" name="Rectangle 597">
                <a:extLst>
                  <a:ext uri="{FF2B5EF4-FFF2-40B4-BE49-F238E27FC236}">
                    <a16:creationId xmlns:a16="http://schemas.microsoft.com/office/drawing/2014/main" id="{3BF145FF-7A4F-CAFE-3259-2C01DFA2095F}"/>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99" name="Rectangle 598">
                <a:extLst>
                  <a:ext uri="{FF2B5EF4-FFF2-40B4-BE49-F238E27FC236}">
                    <a16:creationId xmlns:a16="http://schemas.microsoft.com/office/drawing/2014/main" id="{A77E8383-E042-8175-6061-51D738CEB98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00" name="Group 599">
              <a:extLst>
                <a:ext uri="{FF2B5EF4-FFF2-40B4-BE49-F238E27FC236}">
                  <a16:creationId xmlns:a16="http://schemas.microsoft.com/office/drawing/2014/main" id="{7A350BF8-5997-85C2-48F7-AFB9C8693E64}"/>
                </a:ext>
              </a:extLst>
            </p:cNvPr>
            <p:cNvGrpSpPr/>
            <p:nvPr/>
          </p:nvGrpSpPr>
          <p:grpSpPr>
            <a:xfrm>
              <a:off x="15095398" y="13761657"/>
              <a:ext cx="47096" cy="164039"/>
              <a:chOff x="16706003" y="7300768"/>
              <a:chExt cx="96792" cy="337133"/>
            </a:xfrm>
          </p:grpSpPr>
          <p:sp>
            <p:nvSpPr>
              <p:cNvPr id="601" name="Rectangle 600">
                <a:extLst>
                  <a:ext uri="{FF2B5EF4-FFF2-40B4-BE49-F238E27FC236}">
                    <a16:creationId xmlns:a16="http://schemas.microsoft.com/office/drawing/2014/main" id="{A294114D-A4E6-5155-A774-B0FF5BA998E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02" name="Rectangle 601">
                <a:extLst>
                  <a:ext uri="{FF2B5EF4-FFF2-40B4-BE49-F238E27FC236}">
                    <a16:creationId xmlns:a16="http://schemas.microsoft.com/office/drawing/2014/main" id="{31662988-6050-54F6-A06D-7A5132F67593}"/>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03" name="Rectangle 602">
                <a:extLst>
                  <a:ext uri="{FF2B5EF4-FFF2-40B4-BE49-F238E27FC236}">
                    <a16:creationId xmlns:a16="http://schemas.microsoft.com/office/drawing/2014/main" id="{B4D8D9A9-E10D-541B-1B35-7CA7F14F3F86}"/>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04" name="Rectangle 603">
                <a:extLst>
                  <a:ext uri="{FF2B5EF4-FFF2-40B4-BE49-F238E27FC236}">
                    <a16:creationId xmlns:a16="http://schemas.microsoft.com/office/drawing/2014/main" id="{E5123640-ECB1-23F0-E6D0-757DD4C53A0F}"/>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05" name="Group 604">
              <a:extLst>
                <a:ext uri="{FF2B5EF4-FFF2-40B4-BE49-F238E27FC236}">
                  <a16:creationId xmlns:a16="http://schemas.microsoft.com/office/drawing/2014/main" id="{F9593595-A277-C0E8-529E-3AB61956080D}"/>
                </a:ext>
              </a:extLst>
            </p:cNvPr>
            <p:cNvGrpSpPr/>
            <p:nvPr/>
          </p:nvGrpSpPr>
          <p:grpSpPr>
            <a:xfrm>
              <a:off x="15515278" y="13474468"/>
              <a:ext cx="47096" cy="164039"/>
              <a:chOff x="16706003" y="7300768"/>
              <a:chExt cx="96792" cy="337133"/>
            </a:xfrm>
          </p:grpSpPr>
          <p:sp>
            <p:nvSpPr>
              <p:cNvPr id="606" name="Rectangle 605">
                <a:extLst>
                  <a:ext uri="{FF2B5EF4-FFF2-40B4-BE49-F238E27FC236}">
                    <a16:creationId xmlns:a16="http://schemas.microsoft.com/office/drawing/2014/main" id="{26C1BBA4-EB77-8932-58AD-594429B59F2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07" name="Rectangle 606">
                <a:extLst>
                  <a:ext uri="{FF2B5EF4-FFF2-40B4-BE49-F238E27FC236}">
                    <a16:creationId xmlns:a16="http://schemas.microsoft.com/office/drawing/2014/main" id="{6D5370FE-1E7C-A07D-BB1D-5EE056E7F3E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08" name="Rectangle 607">
                <a:extLst>
                  <a:ext uri="{FF2B5EF4-FFF2-40B4-BE49-F238E27FC236}">
                    <a16:creationId xmlns:a16="http://schemas.microsoft.com/office/drawing/2014/main" id="{C37E6836-C49D-9636-5CD4-AD8A805F0F72}"/>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09" name="Rectangle 608">
                <a:extLst>
                  <a:ext uri="{FF2B5EF4-FFF2-40B4-BE49-F238E27FC236}">
                    <a16:creationId xmlns:a16="http://schemas.microsoft.com/office/drawing/2014/main" id="{5230A58A-B885-4246-D406-04B703A43648}"/>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10" name="Group 609">
              <a:extLst>
                <a:ext uri="{FF2B5EF4-FFF2-40B4-BE49-F238E27FC236}">
                  <a16:creationId xmlns:a16="http://schemas.microsoft.com/office/drawing/2014/main" id="{E38FBC16-9371-33CC-B54A-8F86790C4348}"/>
                </a:ext>
              </a:extLst>
            </p:cNvPr>
            <p:cNvGrpSpPr/>
            <p:nvPr/>
          </p:nvGrpSpPr>
          <p:grpSpPr>
            <a:xfrm>
              <a:off x="15171952" y="14117709"/>
              <a:ext cx="47096" cy="164039"/>
              <a:chOff x="16706003" y="7300768"/>
              <a:chExt cx="96792" cy="337133"/>
            </a:xfrm>
          </p:grpSpPr>
          <p:sp>
            <p:nvSpPr>
              <p:cNvPr id="611" name="Rectangle 610">
                <a:extLst>
                  <a:ext uri="{FF2B5EF4-FFF2-40B4-BE49-F238E27FC236}">
                    <a16:creationId xmlns:a16="http://schemas.microsoft.com/office/drawing/2014/main" id="{E5F5BE6A-944F-2F65-D254-02F9FB952329}"/>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2" name="Rectangle 611">
                <a:extLst>
                  <a:ext uri="{FF2B5EF4-FFF2-40B4-BE49-F238E27FC236}">
                    <a16:creationId xmlns:a16="http://schemas.microsoft.com/office/drawing/2014/main" id="{445B7C49-47E4-4A14-66D5-F5FAE02B6F4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3" name="Rectangle 612">
                <a:extLst>
                  <a:ext uri="{FF2B5EF4-FFF2-40B4-BE49-F238E27FC236}">
                    <a16:creationId xmlns:a16="http://schemas.microsoft.com/office/drawing/2014/main" id="{3BA4A8AB-3743-F388-4774-93944E2F34B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4" name="Rectangle 613">
                <a:extLst>
                  <a:ext uri="{FF2B5EF4-FFF2-40B4-BE49-F238E27FC236}">
                    <a16:creationId xmlns:a16="http://schemas.microsoft.com/office/drawing/2014/main" id="{2435DC0D-1EE9-1C35-202F-796E11CC475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15" name="Group 614">
              <a:extLst>
                <a:ext uri="{FF2B5EF4-FFF2-40B4-BE49-F238E27FC236}">
                  <a16:creationId xmlns:a16="http://schemas.microsoft.com/office/drawing/2014/main" id="{A4881097-78F2-0E1B-150E-FE9976D50A59}"/>
                </a:ext>
              </a:extLst>
            </p:cNvPr>
            <p:cNvGrpSpPr/>
            <p:nvPr/>
          </p:nvGrpSpPr>
          <p:grpSpPr>
            <a:xfrm>
              <a:off x="15375433" y="14040682"/>
              <a:ext cx="47096" cy="164039"/>
              <a:chOff x="16706003" y="7300768"/>
              <a:chExt cx="96792" cy="337133"/>
            </a:xfrm>
          </p:grpSpPr>
          <p:sp>
            <p:nvSpPr>
              <p:cNvPr id="616" name="Rectangle 615">
                <a:extLst>
                  <a:ext uri="{FF2B5EF4-FFF2-40B4-BE49-F238E27FC236}">
                    <a16:creationId xmlns:a16="http://schemas.microsoft.com/office/drawing/2014/main" id="{487A6C8D-634A-EF5A-4810-89AFD573930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7" name="Rectangle 616">
                <a:extLst>
                  <a:ext uri="{FF2B5EF4-FFF2-40B4-BE49-F238E27FC236}">
                    <a16:creationId xmlns:a16="http://schemas.microsoft.com/office/drawing/2014/main" id="{5F4D08F8-EC91-50EA-BF36-9055C547C95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8" name="Rectangle 617">
                <a:extLst>
                  <a:ext uri="{FF2B5EF4-FFF2-40B4-BE49-F238E27FC236}">
                    <a16:creationId xmlns:a16="http://schemas.microsoft.com/office/drawing/2014/main" id="{5867F86D-F9DD-109F-9263-6053D138603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19" name="Rectangle 618">
                <a:extLst>
                  <a:ext uri="{FF2B5EF4-FFF2-40B4-BE49-F238E27FC236}">
                    <a16:creationId xmlns:a16="http://schemas.microsoft.com/office/drawing/2014/main" id="{0DB25712-DDED-2F9E-AA33-2197DD5FF02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20" name="Group 619">
              <a:extLst>
                <a:ext uri="{FF2B5EF4-FFF2-40B4-BE49-F238E27FC236}">
                  <a16:creationId xmlns:a16="http://schemas.microsoft.com/office/drawing/2014/main" id="{4FF6323E-22DE-B3B1-65CD-78DD4B00149F}"/>
                </a:ext>
              </a:extLst>
            </p:cNvPr>
            <p:cNvGrpSpPr/>
            <p:nvPr/>
          </p:nvGrpSpPr>
          <p:grpSpPr>
            <a:xfrm>
              <a:off x="14552173" y="14370124"/>
              <a:ext cx="47096" cy="164039"/>
              <a:chOff x="16706003" y="7300768"/>
              <a:chExt cx="96792" cy="337133"/>
            </a:xfrm>
          </p:grpSpPr>
          <p:sp>
            <p:nvSpPr>
              <p:cNvPr id="621" name="Rectangle 620">
                <a:extLst>
                  <a:ext uri="{FF2B5EF4-FFF2-40B4-BE49-F238E27FC236}">
                    <a16:creationId xmlns:a16="http://schemas.microsoft.com/office/drawing/2014/main" id="{3C1EC036-C457-68B8-E66C-2AD94B211041}"/>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2" name="Rectangle 621">
                <a:extLst>
                  <a:ext uri="{FF2B5EF4-FFF2-40B4-BE49-F238E27FC236}">
                    <a16:creationId xmlns:a16="http://schemas.microsoft.com/office/drawing/2014/main" id="{95842229-6C0C-387C-CEA3-AF2CFCE310C3}"/>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3" name="Rectangle 622">
                <a:extLst>
                  <a:ext uri="{FF2B5EF4-FFF2-40B4-BE49-F238E27FC236}">
                    <a16:creationId xmlns:a16="http://schemas.microsoft.com/office/drawing/2014/main" id="{08350C4B-F38E-5ABB-52A5-9DF17BB745A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4" name="Rectangle 623">
                <a:extLst>
                  <a:ext uri="{FF2B5EF4-FFF2-40B4-BE49-F238E27FC236}">
                    <a16:creationId xmlns:a16="http://schemas.microsoft.com/office/drawing/2014/main" id="{1E604432-34FC-8621-ED3B-EDB070E94BA3}"/>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25" name="Group 624">
              <a:extLst>
                <a:ext uri="{FF2B5EF4-FFF2-40B4-BE49-F238E27FC236}">
                  <a16:creationId xmlns:a16="http://schemas.microsoft.com/office/drawing/2014/main" id="{277DE91B-EA9B-FB67-D7E2-DD23507B1B6E}"/>
                </a:ext>
              </a:extLst>
            </p:cNvPr>
            <p:cNvGrpSpPr/>
            <p:nvPr/>
          </p:nvGrpSpPr>
          <p:grpSpPr>
            <a:xfrm>
              <a:off x="15066907" y="14532524"/>
              <a:ext cx="47096" cy="164039"/>
              <a:chOff x="16706003" y="7300768"/>
              <a:chExt cx="96792" cy="337133"/>
            </a:xfrm>
          </p:grpSpPr>
          <p:sp>
            <p:nvSpPr>
              <p:cNvPr id="626" name="Rectangle 625">
                <a:extLst>
                  <a:ext uri="{FF2B5EF4-FFF2-40B4-BE49-F238E27FC236}">
                    <a16:creationId xmlns:a16="http://schemas.microsoft.com/office/drawing/2014/main" id="{3AEA8FCD-96D9-00B9-2CEE-B93468D6EA5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7" name="Rectangle 626">
                <a:extLst>
                  <a:ext uri="{FF2B5EF4-FFF2-40B4-BE49-F238E27FC236}">
                    <a16:creationId xmlns:a16="http://schemas.microsoft.com/office/drawing/2014/main" id="{00ACCAE7-D02A-E865-7C8E-B9FC45314261}"/>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8" name="Rectangle 627">
                <a:extLst>
                  <a:ext uri="{FF2B5EF4-FFF2-40B4-BE49-F238E27FC236}">
                    <a16:creationId xmlns:a16="http://schemas.microsoft.com/office/drawing/2014/main" id="{E2181D00-6EDF-1F40-20DB-D330FB88DF0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9" name="Rectangle 628">
                <a:extLst>
                  <a:ext uri="{FF2B5EF4-FFF2-40B4-BE49-F238E27FC236}">
                    <a16:creationId xmlns:a16="http://schemas.microsoft.com/office/drawing/2014/main" id="{9799CBD3-5E8D-9C59-2084-6C23BF663FF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30" name="Group 629">
              <a:extLst>
                <a:ext uri="{FF2B5EF4-FFF2-40B4-BE49-F238E27FC236}">
                  <a16:creationId xmlns:a16="http://schemas.microsoft.com/office/drawing/2014/main" id="{CE40E002-1BED-D1CC-EFEC-2F787C927A54}"/>
                </a:ext>
              </a:extLst>
            </p:cNvPr>
            <p:cNvGrpSpPr/>
            <p:nvPr/>
          </p:nvGrpSpPr>
          <p:grpSpPr>
            <a:xfrm>
              <a:off x="15185808" y="14452143"/>
              <a:ext cx="47096" cy="164039"/>
              <a:chOff x="16706003" y="7300768"/>
              <a:chExt cx="96792" cy="337133"/>
            </a:xfrm>
          </p:grpSpPr>
          <p:sp>
            <p:nvSpPr>
              <p:cNvPr id="631" name="Rectangle 630">
                <a:extLst>
                  <a:ext uri="{FF2B5EF4-FFF2-40B4-BE49-F238E27FC236}">
                    <a16:creationId xmlns:a16="http://schemas.microsoft.com/office/drawing/2014/main" id="{56BDB28A-86C0-5F8B-B9BF-1269B8D3487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32" name="Rectangle 631">
                <a:extLst>
                  <a:ext uri="{FF2B5EF4-FFF2-40B4-BE49-F238E27FC236}">
                    <a16:creationId xmlns:a16="http://schemas.microsoft.com/office/drawing/2014/main" id="{28FFE33D-BEC8-9C0D-2511-F03FFFB5CBD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33" name="Rectangle 632">
                <a:extLst>
                  <a:ext uri="{FF2B5EF4-FFF2-40B4-BE49-F238E27FC236}">
                    <a16:creationId xmlns:a16="http://schemas.microsoft.com/office/drawing/2014/main" id="{50093CEC-5EE8-8EE2-FB67-2CDA351D3DC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34" name="Rectangle 633">
                <a:extLst>
                  <a:ext uri="{FF2B5EF4-FFF2-40B4-BE49-F238E27FC236}">
                    <a16:creationId xmlns:a16="http://schemas.microsoft.com/office/drawing/2014/main" id="{CC704BEE-E1E8-AAD1-9A6E-A3745644548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35" name="Group 634">
              <a:extLst>
                <a:ext uri="{FF2B5EF4-FFF2-40B4-BE49-F238E27FC236}">
                  <a16:creationId xmlns:a16="http://schemas.microsoft.com/office/drawing/2014/main" id="{3EF8004D-AFDC-C3CF-5B17-6A843094CE22}"/>
                </a:ext>
              </a:extLst>
            </p:cNvPr>
            <p:cNvGrpSpPr/>
            <p:nvPr/>
          </p:nvGrpSpPr>
          <p:grpSpPr>
            <a:xfrm>
              <a:off x="15693285" y="14675437"/>
              <a:ext cx="47096" cy="164039"/>
              <a:chOff x="16706003" y="7300768"/>
              <a:chExt cx="96792" cy="337133"/>
            </a:xfrm>
          </p:grpSpPr>
          <p:sp>
            <p:nvSpPr>
              <p:cNvPr id="636" name="Rectangle 635">
                <a:extLst>
                  <a:ext uri="{FF2B5EF4-FFF2-40B4-BE49-F238E27FC236}">
                    <a16:creationId xmlns:a16="http://schemas.microsoft.com/office/drawing/2014/main" id="{8C59B99D-DE65-3FE4-4752-C62C118DFC6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37" name="Rectangle 636">
                <a:extLst>
                  <a:ext uri="{FF2B5EF4-FFF2-40B4-BE49-F238E27FC236}">
                    <a16:creationId xmlns:a16="http://schemas.microsoft.com/office/drawing/2014/main" id="{B24ABDE0-0F42-8DE1-605F-36D83FB03DA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38" name="Rectangle 637">
                <a:extLst>
                  <a:ext uri="{FF2B5EF4-FFF2-40B4-BE49-F238E27FC236}">
                    <a16:creationId xmlns:a16="http://schemas.microsoft.com/office/drawing/2014/main" id="{F6DA9213-0A21-2222-C4EE-41B433E21D3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39" name="Rectangle 638">
                <a:extLst>
                  <a:ext uri="{FF2B5EF4-FFF2-40B4-BE49-F238E27FC236}">
                    <a16:creationId xmlns:a16="http://schemas.microsoft.com/office/drawing/2014/main" id="{92650563-3CAF-A9E0-5E26-6DEDB81C070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40" name="Group 639">
              <a:extLst>
                <a:ext uri="{FF2B5EF4-FFF2-40B4-BE49-F238E27FC236}">
                  <a16:creationId xmlns:a16="http://schemas.microsoft.com/office/drawing/2014/main" id="{04461C01-763F-3E64-83E2-3AFD23773BBC}"/>
                </a:ext>
              </a:extLst>
            </p:cNvPr>
            <p:cNvGrpSpPr/>
            <p:nvPr/>
          </p:nvGrpSpPr>
          <p:grpSpPr>
            <a:xfrm>
              <a:off x="14214831" y="14758089"/>
              <a:ext cx="47096" cy="164039"/>
              <a:chOff x="16706003" y="7300768"/>
              <a:chExt cx="96792" cy="337133"/>
            </a:xfrm>
          </p:grpSpPr>
          <p:sp>
            <p:nvSpPr>
              <p:cNvPr id="641" name="Rectangle 640">
                <a:extLst>
                  <a:ext uri="{FF2B5EF4-FFF2-40B4-BE49-F238E27FC236}">
                    <a16:creationId xmlns:a16="http://schemas.microsoft.com/office/drawing/2014/main" id="{D7899B49-F918-A888-D8C2-D013541AF15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42" name="Rectangle 641">
                <a:extLst>
                  <a:ext uri="{FF2B5EF4-FFF2-40B4-BE49-F238E27FC236}">
                    <a16:creationId xmlns:a16="http://schemas.microsoft.com/office/drawing/2014/main" id="{634B523B-6D6D-B267-6B14-B0AA6E28979C}"/>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43" name="Rectangle 642">
                <a:extLst>
                  <a:ext uri="{FF2B5EF4-FFF2-40B4-BE49-F238E27FC236}">
                    <a16:creationId xmlns:a16="http://schemas.microsoft.com/office/drawing/2014/main" id="{B4D8509C-74A4-2210-B6E5-44815D6AC3FC}"/>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44" name="Rectangle 643">
                <a:extLst>
                  <a:ext uri="{FF2B5EF4-FFF2-40B4-BE49-F238E27FC236}">
                    <a16:creationId xmlns:a16="http://schemas.microsoft.com/office/drawing/2014/main" id="{0DF1BC34-84B6-7CC9-2AE6-8D7F113B8CCF}"/>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45" name="Group 644">
              <a:extLst>
                <a:ext uri="{FF2B5EF4-FFF2-40B4-BE49-F238E27FC236}">
                  <a16:creationId xmlns:a16="http://schemas.microsoft.com/office/drawing/2014/main" id="{0E07BB8F-FA91-89A8-02AB-D401D38D4F15}"/>
                </a:ext>
              </a:extLst>
            </p:cNvPr>
            <p:cNvGrpSpPr/>
            <p:nvPr/>
          </p:nvGrpSpPr>
          <p:grpSpPr>
            <a:xfrm>
              <a:off x="14678278" y="14056101"/>
              <a:ext cx="47096" cy="164039"/>
              <a:chOff x="16706003" y="7300768"/>
              <a:chExt cx="96792" cy="337133"/>
            </a:xfrm>
          </p:grpSpPr>
          <p:sp>
            <p:nvSpPr>
              <p:cNvPr id="646" name="Rectangle 645">
                <a:extLst>
                  <a:ext uri="{FF2B5EF4-FFF2-40B4-BE49-F238E27FC236}">
                    <a16:creationId xmlns:a16="http://schemas.microsoft.com/office/drawing/2014/main" id="{C6199A5B-11B2-7293-3AA6-374F6B69A10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47" name="Rectangle 646">
                <a:extLst>
                  <a:ext uri="{FF2B5EF4-FFF2-40B4-BE49-F238E27FC236}">
                    <a16:creationId xmlns:a16="http://schemas.microsoft.com/office/drawing/2014/main" id="{0B4BECB2-B241-84FA-A17F-A7DA4228494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48" name="Rectangle 647">
                <a:extLst>
                  <a:ext uri="{FF2B5EF4-FFF2-40B4-BE49-F238E27FC236}">
                    <a16:creationId xmlns:a16="http://schemas.microsoft.com/office/drawing/2014/main" id="{E02C67DC-F1A3-2FE6-A374-681FC793AB1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49" name="Rectangle 648">
                <a:extLst>
                  <a:ext uri="{FF2B5EF4-FFF2-40B4-BE49-F238E27FC236}">
                    <a16:creationId xmlns:a16="http://schemas.microsoft.com/office/drawing/2014/main" id="{B805A1FC-EA4E-46DC-BC32-C3C979E7945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50" name="Group 649">
              <a:extLst>
                <a:ext uri="{FF2B5EF4-FFF2-40B4-BE49-F238E27FC236}">
                  <a16:creationId xmlns:a16="http://schemas.microsoft.com/office/drawing/2014/main" id="{A16D2F58-960F-5D57-4E8B-C31C7D06D840}"/>
                </a:ext>
              </a:extLst>
            </p:cNvPr>
            <p:cNvGrpSpPr/>
            <p:nvPr/>
          </p:nvGrpSpPr>
          <p:grpSpPr>
            <a:xfrm>
              <a:off x="14740878" y="14647566"/>
              <a:ext cx="47096" cy="164039"/>
              <a:chOff x="16706003" y="7300768"/>
              <a:chExt cx="96792" cy="337133"/>
            </a:xfrm>
          </p:grpSpPr>
          <p:sp>
            <p:nvSpPr>
              <p:cNvPr id="651" name="Rectangle 650">
                <a:extLst>
                  <a:ext uri="{FF2B5EF4-FFF2-40B4-BE49-F238E27FC236}">
                    <a16:creationId xmlns:a16="http://schemas.microsoft.com/office/drawing/2014/main" id="{440CF808-E74E-9F0F-3529-0D2F2928342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52" name="Rectangle 651">
                <a:extLst>
                  <a:ext uri="{FF2B5EF4-FFF2-40B4-BE49-F238E27FC236}">
                    <a16:creationId xmlns:a16="http://schemas.microsoft.com/office/drawing/2014/main" id="{FD696BA3-B0ED-2C1D-0DCF-7B6992485E9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53" name="Rectangle 652">
                <a:extLst>
                  <a:ext uri="{FF2B5EF4-FFF2-40B4-BE49-F238E27FC236}">
                    <a16:creationId xmlns:a16="http://schemas.microsoft.com/office/drawing/2014/main" id="{20B9094B-4BF4-384A-6908-CF33D698C53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54" name="Rectangle 653">
                <a:extLst>
                  <a:ext uri="{FF2B5EF4-FFF2-40B4-BE49-F238E27FC236}">
                    <a16:creationId xmlns:a16="http://schemas.microsoft.com/office/drawing/2014/main" id="{233B6604-2C01-15D0-89B9-2E26328AF500}"/>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655" name="Group 654">
              <a:extLst>
                <a:ext uri="{FF2B5EF4-FFF2-40B4-BE49-F238E27FC236}">
                  <a16:creationId xmlns:a16="http://schemas.microsoft.com/office/drawing/2014/main" id="{497EC603-6954-BA74-A306-0256D01CB1C3}"/>
                </a:ext>
              </a:extLst>
            </p:cNvPr>
            <p:cNvGrpSpPr/>
            <p:nvPr/>
          </p:nvGrpSpPr>
          <p:grpSpPr>
            <a:xfrm>
              <a:off x="14411839" y="15012666"/>
              <a:ext cx="47096" cy="164039"/>
              <a:chOff x="16706003" y="7300768"/>
              <a:chExt cx="96792" cy="337133"/>
            </a:xfrm>
          </p:grpSpPr>
          <p:sp>
            <p:nvSpPr>
              <p:cNvPr id="656" name="Rectangle 655">
                <a:extLst>
                  <a:ext uri="{FF2B5EF4-FFF2-40B4-BE49-F238E27FC236}">
                    <a16:creationId xmlns:a16="http://schemas.microsoft.com/office/drawing/2014/main" id="{DBBE4C69-CAAF-86C5-A57E-10A6916A6A01}"/>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57" name="Rectangle 656">
                <a:extLst>
                  <a:ext uri="{FF2B5EF4-FFF2-40B4-BE49-F238E27FC236}">
                    <a16:creationId xmlns:a16="http://schemas.microsoft.com/office/drawing/2014/main" id="{85431F83-4052-F557-5A88-F52E9DE5613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58" name="Rectangle 657">
                <a:extLst>
                  <a:ext uri="{FF2B5EF4-FFF2-40B4-BE49-F238E27FC236}">
                    <a16:creationId xmlns:a16="http://schemas.microsoft.com/office/drawing/2014/main" id="{F830EBE0-9208-600D-BEB2-851FEC86ECF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59" name="Rectangle 658">
                <a:extLst>
                  <a:ext uri="{FF2B5EF4-FFF2-40B4-BE49-F238E27FC236}">
                    <a16:creationId xmlns:a16="http://schemas.microsoft.com/office/drawing/2014/main" id="{28003342-6271-B6C5-388B-D336EBD7FF4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grpSp>
        <p:cxnSp>
          <p:nvCxnSpPr>
            <p:cNvPr id="660" name="Straight Connector 659">
              <a:extLst>
                <a:ext uri="{FF2B5EF4-FFF2-40B4-BE49-F238E27FC236}">
                  <a16:creationId xmlns:a16="http://schemas.microsoft.com/office/drawing/2014/main" id="{FB942BDD-5E57-A2C2-0772-7616B1911EEA}"/>
                </a:ext>
              </a:extLst>
            </p:cNvPr>
            <p:cNvCxnSpPr>
              <a:cxnSpLocks/>
              <a:stCxn id="35" idx="0"/>
              <a:endCxn id="589" idx="0"/>
            </p:cNvCxnSpPr>
            <p:nvPr/>
          </p:nvCxnSpPr>
          <p:spPr>
            <a:xfrm flipH="1" flipV="1">
              <a:off x="14154983" y="14052685"/>
              <a:ext cx="12364" cy="78805"/>
            </a:xfrm>
            <a:prstGeom prst="line">
              <a:avLst/>
            </a:prstGeom>
          </p:spPr>
          <p:style>
            <a:lnRef idx="1">
              <a:schemeClr val="accent3"/>
            </a:lnRef>
            <a:fillRef idx="0">
              <a:schemeClr val="accent3"/>
            </a:fillRef>
            <a:effectRef idx="0">
              <a:schemeClr val="accent3"/>
            </a:effectRef>
            <a:fontRef idx="minor">
              <a:schemeClr val="tx1"/>
            </a:fontRef>
          </p:style>
        </p:cxnSp>
        <p:cxnSp>
          <p:nvCxnSpPr>
            <p:cNvPr id="661" name="Straight Connector 660">
              <a:extLst>
                <a:ext uri="{FF2B5EF4-FFF2-40B4-BE49-F238E27FC236}">
                  <a16:creationId xmlns:a16="http://schemas.microsoft.com/office/drawing/2014/main" id="{2ACB7A40-ADAE-AF4E-348E-64ED41347DFB}"/>
                </a:ext>
              </a:extLst>
            </p:cNvPr>
            <p:cNvCxnSpPr>
              <a:cxnSpLocks/>
            </p:cNvCxnSpPr>
            <p:nvPr/>
          </p:nvCxnSpPr>
          <p:spPr>
            <a:xfrm flipH="1" flipV="1">
              <a:off x="14345548" y="14031641"/>
              <a:ext cx="12364" cy="78805"/>
            </a:xfrm>
            <a:prstGeom prst="line">
              <a:avLst/>
            </a:prstGeom>
          </p:spPr>
          <p:style>
            <a:lnRef idx="1">
              <a:schemeClr val="accent3"/>
            </a:lnRef>
            <a:fillRef idx="0">
              <a:schemeClr val="accent3"/>
            </a:fillRef>
            <a:effectRef idx="0">
              <a:schemeClr val="accent3"/>
            </a:effectRef>
            <a:fontRef idx="minor">
              <a:schemeClr val="tx1"/>
            </a:fontRef>
          </p:style>
        </p:cxnSp>
        <p:cxnSp>
          <p:nvCxnSpPr>
            <p:cNvPr id="662" name="Straight Connector 661">
              <a:extLst>
                <a:ext uri="{FF2B5EF4-FFF2-40B4-BE49-F238E27FC236}">
                  <a16:creationId xmlns:a16="http://schemas.microsoft.com/office/drawing/2014/main" id="{B8D07FBA-6ADA-AB64-AFE8-60991E6D55EE}"/>
                </a:ext>
              </a:extLst>
            </p:cNvPr>
            <p:cNvCxnSpPr>
              <a:cxnSpLocks/>
            </p:cNvCxnSpPr>
            <p:nvPr/>
          </p:nvCxnSpPr>
          <p:spPr>
            <a:xfrm flipV="1">
              <a:off x="14328671" y="15082537"/>
              <a:ext cx="90995" cy="17081"/>
            </a:xfrm>
            <a:prstGeom prst="line">
              <a:avLst/>
            </a:prstGeom>
          </p:spPr>
          <p:style>
            <a:lnRef idx="1">
              <a:schemeClr val="accent3"/>
            </a:lnRef>
            <a:fillRef idx="0">
              <a:schemeClr val="accent3"/>
            </a:fillRef>
            <a:effectRef idx="0">
              <a:schemeClr val="accent3"/>
            </a:effectRef>
            <a:fontRef idx="minor">
              <a:schemeClr val="tx1"/>
            </a:fontRef>
          </p:style>
        </p:cxnSp>
        <p:cxnSp>
          <p:nvCxnSpPr>
            <p:cNvPr id="663" name="Straight Connector 662">
              <a:extLst>
                <a:ext uri="{FF2B5EF4-FFF2-40B4-BE49-F238E27FC236}">
                  <a16:creationId xmlns:a16="http://schemas.microsoft.com/office/drawing/2014/main" id="{18B132BE-D8A8-E5A2-8FFB-8C112B0762EE}"/>
                </a:ext>
              </a:extLst>
            </p:cNvPr>
            <p:cNvCxnSpPr>
              <a:cxnSpLocks/>
            </p:cNvCxnSpPr>
            <p:nvPr/>
          </p:nvCxnSpPr>
          <p:spPr>
            <a:xfrm>
              <a:off x="14221497" y="14856684"/>
              <a:ext cx="177426" cy="122519"/>
            </a:xfrm>
            <a:prstGeom prst="line">
              <a:avLst/>
            </a:prstGeom>
          </p:spPr>
          <p:style>
            <a:lnRef idx="1">
              <a:schemeClr val="accent3"/>
            </a:lnRef>
            <a:fillRef idx="0">
              <a:schemeClr val="accent3"/>
            </a:fillRef>
            <a:effectRef idx="0">
              <a:schemeClr val="accent3"/>
            </a:effectRef>
            <a:fontRef idx="minor">
              <a:schemeClr val="tx1"/>
            </a:fontRef>
          </p:style>
        </p:cxnSp>
        <p:cxnSp>
          <p:nvCxnSpPr>
            <p:cNvPr id="664" name="Straight Connector 663">
              <a:extLst>
                <a:ext uri="{FF2B5EF4-FFF2-40B4-BE49-F238E27FC236}">
                  <a16:creationId xmlns:a16="http://schemas.microsoft.com/office/drawing/2014/main" id="{0AD18C6D-62AC-CC14-8E05-C48BBD7B7E2E}"/>
                </a:ext>
              </a:extLst>
            </p:cNvPr>
            <p:cNvCxnSpPr>
              <a:cxnSpLocks/>
              <a:endCxn id="653" idx="0"/>
            </p:cNvCxnSpPr>
            <p:nvPr/>
          </p:nvCxnSpPr>
          <p:spPr>
            <a:xfrm>
              <a:off x="14668586" y="14725230"/>
              <a:ext cx="95588" cy="2712"/>
            </a:xfrm>
            <a:prstGeom prst="line">
              <a:avLst/>
            </a:prstGeom>
          </p:spPr>
          <p:style>
            <a:lnRef idx="1">
              <a:schemeClr val="accent3"/>
            </a:lnRef>
            <a:fillRef idx="0">
              <a:schemeClr val="accent3"/>
            </a:fillRef>
            <a:effectRef idx="0">
              <a:schemeClr val="accent3"/>
            </a:effectRef>
            <a:fontRef idx="minor">
              <a:schemeClr val="tx1"/>
            </a:fontRef>
          </p:style>
        </p:cxnSp>
        <p:cxnSp>
          <p:nvCxnSpPr>
            <p:cNvPr id="665" name="Straight Connector 664">
              <a:extLst>
                <a:ext uri="{FF2B5EF4-FFF2-40B4-BE49-F238E27FC236}">
                  <a16:creationId xmlns:a16="http://schemas.microsoft.com/office/drawing/2014/main" id="{3D7C1DEE-FBBC-145B-D15A-2906B46420B1}"/>
                </a:ext>
              </a:extLst>
            </p:cNvPr>
            <p:cNvCxnSpPr>
              <a:cxnSpLocks/>
              <a:endCxn id="648" idx="0"/>
            </p:cNvCxnSpPr>
            <p:nvPr/>
          </p:nvCxnSpPr>
          <p:spPr>
            <a:xfrm flipV="1">
              <a:off x="14648331" y="14136476"/>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666" name="Straight Connector 665">
              <a:extLst>
                <a:ext uri="{FF2B5EF4-FFF2-40B4-BE49-F238E27FC236}">
                  <a16:creationId xmlns:a16="http://schemas.microsoft.com/office/drawing/2014/main" id="{BB6181AE-03ED-5E9C-FE5B-FA472D6A93D0}"/>
                </a:ext>
              </a:extLst>
            </p:cNvPr>
            <p:cNvCxnSpPr>
              <a:cxnSpLocks/>
            </p:cNvCxnSpPr>
            <p:nvPr/>
          </p:nvCxnSpPr>
          <p:spPr>
            <a:xfrm flipV="1">
              <a:off x="15130304" y="14189634"/>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667" name="Straight Connector 666">
              <a:extLst>
                <a:ext uri="{FF2B5EF4-FFF2-40B4-BE49-F238E27FC236}">
                  <a16:creationId xmlns:a16="http://schemas.microsoft.com/office/drawing/2014/main" id="{FC95DAE6-8448-99CD-9A53-5B653B5BDB40}"/>
                </a:ext>
              </a:extLst>
            </p:cNvPr>
            <p:cNvCxnSpPr>
              <a:cxnSpLocks/>
            </p:cNvCxnSpPr>
            <p:nvPr/>
          </p:nvCxnSpPr>
          <p:spPr>
            <a:xfrm flipV="1">
              <a:off x="15405286" y="14064543"/>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668" name="Straight Connector 667">
              <a:extLst>
                <a:ext uri="{FF2B5EF4-FFF2-40B4-BE49-F238E27FC236}">
                  <a16:creationId xmlns:a16="http://schemas.microsoft.com/office/drawing/2014/main" id="{2094D130-398A-6061-A19A-5DD4A1760ADA}"/>
                </a:ext>
              </a:extLst>
            </p:cNvPr>
            <p:cNvCxnSpPr>
              <a:cxnSpLocks/>
            </p:cNvCxnSpPr>
            <p:nvPr/>
          </p:nvCxnSpPr>
          <p:spPr>
            <a:xfrm flipV="1">
              <a:off x="15646634" y="14730971"/>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669" name="Straight Connector 668">
              <a:extLst>
                <a:ext uri="{FF2B5EF4-FFF2-40B4-BE49-F238E27FC236}">
                  <a16:creationId xmlns:a16="http://schemas.microsoft.com/office/drawing/2014/main" id="{8831660F-3CEB-9354-1864-B121D00902AB}"/>
                </a:ext>
              </a:extLst>
            </p:cNvPr>
            <p:cNvCxnSpPr>
              <a:cxnSpLocks/>
            </p:cNvCxnSpPr>
            <p:nvPr/>
          </p:nvCxnSpPr>
          <p:spPr>
            <a:xfrm flipV="1">
              <a:off x="15218544" y="14446268"/>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670" name="Straight Connector 669">
              <a:extLst>
                <a:ext uri="{FF2B5EF4-FFF2-40B4-BE49-F238E27FC236}">
                  <a16:creationId xmlns:a16="http://schemas.microsoft.com/office/drawing/2014/main" id="{FB794DFD-6E02-4469-7F9A-C5B3A7E8A4DA}"/>
                </a:ext>
              </a:extLst>
            </p:cNvPr>
            <p:cNvCxnSpPr>
              <a:cxnSpLocks/>
            </p:cNvCxnSpPr>
            <p:nvPr/>
          </p:nvCxnSpPr>
          <p:spPr>
            <a:xfrm flipV="1">
              <a:off x="15028628" y="14603826"/>
              <a:ext cx="53243" cy="92594"/>
            </a:xfrm>
            <a:prstGeom prst="line">
              <a:avLst/>
            </a:prstGeom>
          </p:spPr>
          <p:style>
            <a:lnRef idx="1">
              <a:schemeClr val="accent3"/>
            </a:lnRef>
            <a:fillRef idx="0">
              <a:schemeClr val="accent3"/>
            </a:fillRef>
            <a:effectRef idx="0">
              <a:schemeClr val="accent3"/>
            </a:effectRef>
            <a:fontRef idx="minor">
              <a:schemeClr val="tx1"/>
            </a:fontRef>
          </p:style>
        </p:cxnSp>
        <p:cxnSp>
          <p:nvCxnSpPr>
            <p:cNvPr id="671" name="Straight Connector 670">
              <a:extLst>
                <a:ext uri="{FF2B5EF4-FFF2-40B4-BE49-F238E27FC236}">
                  <a16:creationId xmlns:a16="http://schemas.microsoft.com/office/drawing/2014/main" id="{8C8E6A57-993A-C677-AD8F-49D776A7CB25}"/>
                </a:ext>
              </a:extLst>
            </p:cNvPr>
            <p:cNvCxnSpPr>
              <a:cxnSpLocks/>
              <a:endCxn id="607" idx="1"/>
            </p:cNvCxnSpPr>
            <p:nvPr/>
          </p:nvCxnSpPr>
          <p:spPr>
            <a:xfrm flipV="1">
              <a:off x="15457050" y="13534396"/>
              <a:ext cx="58732" cy="46984"/>
            </a:xfrm>
            <a:prstGeom prst="line">
              <a:avLst/>
            </a:prstGeom>
          </p:spPr>
          <p:style>
            <a:lnRef idx="1">
              <a:schemeClr val="accent3"/>
            </a:lnRef>
            <a:fillRef idx="0">
              <a:schemeClr val="accent3"/>
            </a:fillRef>
            <a:effectRef idx="0">
              <a:schemeClr val="accent3"/>
            </a:effectRef>
            <a:fontRef idx="minor">
              <a:schemeClr val="tx1"/>
            </a:fontRef>
          </p:style>
        </p:cxnSp>
        <p:cxnSp>
          <p:nvCxnSpPr>
            <p:cNvPr id="672" name="Straight Connector 671">
              <a:extLst>
                <a:ext uri="{FF2B5EF4-FFF2-40B4-BE49-F238E27FC236}">
                  <a16:creationId xmlns:a16="http://schemas.microsoft.com/office/drawing/2014/main" id="{B81265A0-051C-1817-61FD-C91FD7DD8E8E}"/>
                </a:ext>
              </a:extLst>
            </p:cNvPr>
            <p:cNvCxnSpPr>
              <a:cxnSpLocks/>
              <a:endCxn id="599" idx="3"/>
            </p:cNvCxnSpPr>
            <p:nvPr/>
          </p:nvCxnSpPr>
          <p:spPr>
            <a:xfrm flipV="1">
              <a:off x="14462885" y="13655736"/>
              <a:ext cx="29236" cy="78738"/>
            </a:xfrm>
            <a:prstGeom prst="line">
              <a:avLst/>
            </a:prstGeom>
          </p:spPr>
          <p:style>
            <a:lnRef idx="1">
              <a:schemeClr val="accent3"/>
            </a:lnRef>
            <a:fillRef idx="0">
              <a:schemeClr val="accent3"/>
            </a:fillRef>
            <a:effectRef idx="0">
              <a:schemeClr val="accent3"/>
            </a:effectRef>
            <a:fontRef idx="minor">
              <a:schemeClr val="tx1"/>
            </a:fontRef>
          </p:style>
        </p:cxnSp>
        <p:cxnSp>
          <p:nvCxnSpPr>
            <p:cNvPr id="673" name="Straight Connector 672">
              <a:extLst>
                <a:ext uri="{FF2B5EF4-FFF2-40B4-BE49-F238E27FC236}">
                  <a16:creationId xmlns:a16="http://schemas.microsoft.com/office/drawing/2014/main" id="{F6B7FDD5-D24D-39B8-1698-AE55DCECB438}"/>
                </a:ext>
              </a:extLst>
            </p:cNvPr>
            <p:cNvCxnSpPr>
              <a:cxnSpLocks/>
            </p:cNvCxnSpPr>
            <p:nvPr/>
          </p:nvCxnSpPr>
          <p:spPr>
            <a:xfrm flipV="1">
              <a:off x="15102506" y="13790137"/>
              <a:ext cx="29236" cy="78738"/>
            </a:xfrm>
            <a:prstGeom prst="line">
              <a:avLst/>
            </a:prstGeom>
          </p:spPr>
          <p:style>
            <a:lnRef idx="1">
              <a:schemeClr val="accent3"/>
            </a:lnRef>
            <a:fillRef idx="0">
              <a:schemeClr val="accent3"/>
            </a:fillRef>
            <a:effectRef idx="0">
              <a:schemeClr val="accent3"/>
            </a:effectRef>
            <a:fontRef idx="minor">
              <a:schemeClr val="tx1"/>
            </a:fontRef>
          </p:style>
        </p:cxnSp>
        <p:grpSp>
          <p:nvGrpSpPr>
            <p:cNvPr id="679" name="Group 678">
              <a:extLst>
                <a:ext uri="{FF2B5EF4-FFF2-40B4-BE49-F238E27FC236}">
                  <a16:creationId xmlns:a16="http://schemas.microsoft.com/office/drawing/2014/main" id="{67F3478A-80E7-9ED3-49CF-A80FB3F687A0}"/>
                </a:ext>
              </a:extLst>
            </p:cNvPr>
            <p:cNvGrpSpPr/>
            <p:nvPr/>
          </p:nvGrpSpPr>
          <p:grpSpPr>
            <a:xfrm>
              <a:off x="9486076" y="13222266"/>
              <a:ext cx="2496002" cy="2229953"/>
              <a:chOff x="8917380" y="12664893"/>
              <a:chExt cx="2496002" cy="2229953"/>
            </a:xfrm>
          </p:grpSpPr>
          <p:pic>
            <p:nvPicPr>
              <p:cNvPr id="675" name="Picture 674">
                <a:extLst>
                  <a:ext uri="{FF2B5EF4-FFF2-40B4-BE49-F238E27FC236}">
                    <a16:creationId xmlns:a16="http://schemas.microsoft.com/office/drawing/2014/main" id="{49C86096-E3E3-DAF6-EB3E-97E09A3373E3}"/>
                  </a:ext>
                </a:extLst>
              </p:cNvPr>
              <p:cNvPicPr>
                <a:picLocks noChangeAspect="1"/>
              </p:cNvPicPr>
              <p:nvPr/>
            </p:nvPicPr>
            <p:blipFill>
              <a:blip r:embed="rId5"/>
              <a:stretch>
                <a:fillRect/>
              </a:stretch>
            </p:blipFill>
            <p:spPr>
              <a:xfrm>
                <a:off x="8917380" y="12664893"/>
                <a:ext cx="2496001" cy="1576660"/>
              </a:xfrm>
              <a:prstGeom prst="rect">
                <a:avLst/>
              </a:prstGeom>
              <a:ln>
                <a:solidFill>
                  <a:schemeClr val="bg1">
                    <a:lumMod val="85000"/>
                  </a:schemeClr>
                </a:solidFill>
              </a:ln>
            </p:spPr>
          </p:pic>
          <p:sp>
            <p:nvSpPr>
              <p:cNvPr id="676" name="TextBox 675">
                <a:extLst>
                  <a:ext uri="{FF2B5EF4-FFF2-40B4-BE49-F238E27FC236}">
                    <a16:creationId xmlns:a16="http://schemas.microsoft.com/office/drawing/2014/main" id="{A4284A14-BDA1-A5B2-1C05-3D44E82F661F}"/>
                  </a:ext>
                </a:extLst>
              </p:cNvPr>
              <p:cNvSpPr txBox="1"/>
              <p:nvPr/>
            </p:nvSpPr>
            <p:spPr>
              <a:xfrm>
                <a:off x="8917381" y="14248515"/>
                <a:ext cx="2496001" cy="646331"/>
              </a:xfrm>
              <a:prstGeom prst="rect">
                <a:avLst/>
              </a:prstGeom>
              <a:solidFill>
                <a:schemeClr val="bg1">
                  <a:lumMod val="75000"/>
                </a:schemeClr>
              </a:solidFill>
              <a:ln>
                <a:solidFill>
                  <a:schemeClr val="bg1">
                    <a:lumMod val="85000"/>
                  </a:schemeClr>
                </a:solidFill>
              </a:ln>
            </p:spPr>
            <p:txBody>
              <a:bodyPr wrap="square">
                <a:spAutoFit/>
              </a:bodyPr>
              <a:lstStyle/>
              <a:p>
                <a:pPr algn="ctr"/>
                <a:r>
                  <a:rPr lang="en-US" b="1" dirty="0"/>
                  <a:t>System Requirement Specifications</a:t>
                </a:r>
              </a:p>
            </p:txBody>
          </p:sp>
        </p:grpSp>
      </p:grpSp>
    </p:spTree>
    <p:extLst>
      <p:ext uri="{BB962C8B-B14F-4D97-AF65-F5344CB8AC3E}">
        <p14:creationId xmlns:p14="http://schemas.microsoft.com/office/powerpoint/2010/main" val="239276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omputer screen shot of a diagram&#10;&#10;Description automatically generated">
            <a:extLst>
              <a:ext uri="{FF2B5EF4-FFF2-40B4-BE49-F238E27FC236}">
                <a16:creationId xmlns:a16="http://schemas.microsoft.com/office/drawing/2014/main" id="{71D058E8-3A6A-DD1B-4E69-F57462483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5736" y="2287411"/>
            <a:ext cx="3186385" cy="1873246"/>
          </a:xfrm>
          <a:prstGeom prst="rect">
            <a:avLst/>
          </a:prstGeom>
        </p:spPr>
      </p:pic>
      <p:sp>
        <p:nvSpPr>
          <p:cNvPr id="20" name="Rectangle: Rounded Corners 19">
            <a:extLst>
              <a:ext uri="{FF2B5EF4-FFF2-40B4-BE49-F238E27FC236}">
                <a16:creationId xmlns:a16="http://schemas.microsoft.com/office/drawing/2014/main" id="{5988F6C0-730E-0C8B-323B-409C4092BC11}"/>
              </a:ext>
            </a:extLst>
          </p:cNvPr>
          <p:cNvSpPr/>
          <p:nvPr/>
        </p:nvSpPr>
        <p:spPr>
          <a:xfrm>
            <a:off x="7471763" y="7283728"/>
            <a:ext cx="2005986"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Percepts Agent</a:t>
            </a:r>
          </a:p>
        </p:txBody>
      </p:sp>
      <p:cxnSp>
        <p:nvCxnSpPr>
          <p:cNvPr id="23" name="Straight Arrow Connector 22">
            <a:extLst>
              <a:ext uri="{FF2B5EF4-FFF2-40B4-BE49-F238E27FC236}">
                <a16:creationId xmlns:a16="http://schemas.microsoft.com/office/drawing/2014/main" id="{3FC19974-F25A-C392-38BB-6840F22C4D5A}"/>
              </a:ext>
            </a:extLst>
          </p:cNvPr>
          <p:cNvCxnSpPr>
            <a:cxnSpLocks/>
          </p:cNvCxnSpPr>
          <p:nvPr/>
        </p:nvCxnSpPr>
        <p:spPr>
          <a:xfrm flipV="1">
            <a:off x="6219720" y="7520496"/>
            <a:ext cx="1252043" cy="2258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A8BFEB-8B2C-1F06-59E2-A64AD15C6C0A}"/>
              </a:ext>
            </a:extLst>
          </p:cNvPr>
          <p:cNvSpPr/>
          <p:nvPr/>
        </p:nvSpPr>
        <p:spPr>
          <a:xfrm>
            <a:off x="7471763" y="8588962"/>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Actions Agent</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1704320" y="7318074"/>
            <a:ext cx="2435192"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Formal Knowledge Representation Agent</a:t>
            </a:r>
          </a:p>
        </p:txBody>
      </p:sp>
      <p:sp>
        <p:nvSpPr>
          <p:cNvPr id="37" name="Rectangle: Rounded Corners 36">
            <a:extLst>
              <a:ext uri="{FF2B5EF4-FFF2-40B4-BE49-F238E27FC236}">
                <a16:creationId xmlns:a16="http://schemas.microsoft.com/office/drawing/2014/main" id="{815F5485-A713-A18A-35FE-6FF518327729}"/>
              </a:ext>
            </a:extLst>
          </p:cNvPr>
          <p:cNvSpPr/>
          <p:nvPr/>
        </p:nvSpPr>
        <p:spPr>
          <a:xfrm>
            <a:off x="11872946" y="8580193"/>
            <a:ext cx="2005986" cy="705466"/>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Reasoner Action Agent</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9477749" y="7632954"/>
            <a:ext cx="2226571" cy="3185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4139512" y="7664811"/>
            <a:ext cx="1654322" cy="30922"/>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2EF1D096-C8E6-CAE4-7719-5B3A5032B97E}"/>
              </a:ext>
            </a:extLst>
          </p:cNvPr>
          <p:cNvSpPr/>
          <p:nvPr/>
        </p:nvSpPr>
        <p:spPr>
          <a:xfrm>
            <a:off x="6554497" y="4621304"/>
            <a:ext cx="1828800" cy="56084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Large Language Model</a:t>
            </a:r>
          </a:p>
        </p:txBody>
      </p:sp>
      <p:sp>
        <p:nvSpPr>
          <p:cNvPr id="59" name="Rectangle: Rounded Corners 58">
            <a:extLst>
              <a:ext uri="{FF2B5EF4-FFF2-40B4-BE49-F238E27FC236}">
                <a16:creationId xmlns:a16="http://schemas.microsoft.com/office/drawing/2014/main" id="{AE402A05-E63C-074A-0F6A-EA3316098A5A}"/>
              </a:ext>
            </a:extLst>
          </p:cNvPr>
          <p:cNvSpPr/>
          <p:nvPr/>
        </p:nvSpPr>
        <p:spPr>
          <a:xfrm>
            <a:off x="6554497" y="5938044"/>
            <a:ext cx="1828800" cy="565187"/>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Vision Generative Model</a:t>
            </a:r>
          </a:p>
        </p:txBody>
      </p:sp>
      <p:sp>
        <p:nvSpPr>
          <p:cNvPr id="60" name="Rectangle: Rounded Corners 59">
            <a:extLst>
              <a:ext uri="{FF2B5EF4-FFF2-40B4-BE49-F238E27FC236}">
                <a16:creationId xmlns:a16="http://schemas.microsoft.com/office/drawing/2014/main" id="{967649AC-F0BF-D89F-75C2-EBA5C4745CAF}"/>
              </a:ext>
            </a:extLst>
          </p:cNvPr>
          <p:cNvSpPr/>
          <p:nvPr/>
        </p:nvSpPr>
        <p:spPr>
          <a:xfrm>
            <a:off x="8520082" y="4614002"/>
            <a:ext cx="1828800" cy="549196"/>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Robotic Process Automation</a:t>
            </a:r>
          </a:p>
        </p:txBody>
      </p:sp>
      <p:sp>
        <p:nvSpPr>
          <p:cNvPr id="61" name="Rectangle: Rounded Corners 60">
            <a:extLst>
              <a:ext uri="{FF2B5EF4-FFF2-40B4-BE49-F238E27FC236}">
                <a16:creationId xmlns:a16="http://schemas.microsoft.com/office/drawing/2014/main" id="{4E26BCAF-66B4-4FAF-12F1-035F698B5BD8}"/>
              </a:ext>
            </a:extLst>
          </p:cNvPr>
          <p:cNvSpPr/>
          <p:nvPr/>
        </p:nvSpPr>
        <p:spPr>
          <a:xfrm>
            <a:off x="8520082" y="5309751"/>
            <a:ext cx="1828800" cy="506555"/>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Non-Visual Desktop Access</a:t>
            </a:r>
          </a:p>
        </p:txBody>
      </p:sp>
      <p:sp>
        <p:nvSpPr>
          <p:cNvPr id="62" name="Rectangle: Rounded Corners 61">
            <a:extLst>
              <a:ext uri="{FF2B5EF4-FFF2-40B4-BE49-F238E27FC236}">
                <a16:creationId xmlns:a16="http://schemas.microsoft.com/office/drawing/2014/main" id="{0454FFE9-1CC2-8996-8B54-0D2CB2A977B3}"/>
              </a:ext>
            </a:extLst>
          </p:cNvPr>
          <p:cNvSpPr/>
          <p:nvPr/>
        </p:nvSpPr>
        <p:spPr>
          <a:xfrm>
            <a:off x="6554497" y="5284605"/>
            <a:ext cx="1828800" cy="545749"/>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Segment Everything Model</a:t>
            </a:r>
          </a:p>
        </p:txBody>
      </p:sp>
      <p:sp>
        <p:nvSpPr>
          <p:cNvPr id="63" name="Rectangle: Rounded Corners 62">
            <a:extLst>
              <a:ext uri="{FF2B5EF4-FFF2-40B4-BE49-F238E27FC236}">
                <a16:creationId xmlns:a16="http://schemas.microsoft.com/office/drawing/2014/main" id="{FD2AA72A-237F-0B76-042D-75AEFFD87D7F}"/>
              </a:ext>
            </a:extLst>
          </p:cNvPr>
          <p:cNvSpPr/>
          <p:nvPr/>
        </p:nvSpPr>
        <p:spPr>
          <a:xfrm>
            <a:off x="8520082" y="5962858"/>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UI Access</a:t>
            </a:r>
          </a:p>
        </p:txBody>
      </p:sp>
      <p:cxnSp>
        <p:nvCxnSpPr>
          <p:cNvPr id="66" name="Straight Connector 65">
            <a:extLst>
              <a:ext uri="{FF2B5EF4-FFF2-40B4-BE49-F238E27FC236}">
                <a16:creationId xmlns:a16="http://schemas.microsoft.com/office/drawing/2014/main" id="{86C3EDC5-6479-98E2-A576-C7DA286E84DA}"/>
              </a:ext>
            </a:extLst>
          </p:cNvPr>
          <p:cNvCxnSpPr>
            <a:cxnSpLocks/>
          </p:cNvCxnSpPr>
          <p:nvPr/>
        </p:nvCxnSpPr>
        <p:spPr>
          <a:xfrm flipH="1" flipV="1">
            <a:off x="6595806" y="6541138"/>
            <a:ext cx="875957" cy="774448"/>
          </a:xfrm>
          <a:prstGeom prst="line">
            <a:avLst/>
          </a:prstGeom>
        </p:spPr>
        <p:style>
          <a:lnRef idx="1">
            <a:schemeClr val="accent3"/>
          </a:lnRef>
          <a:fillRef idx="0">
            <a:schemeClr val="accent3"/>
          </a:fillRef>
          <a:effectRef idx="0">
            <a:schemeClr val="accent3"/>
          </a:effectRef>
          <a:fontRef idx="minor">
            <a:schemeClr val="tx1"/>
          </a:fontRef>
        </p:style>
      </p:cxnSp>
      <p:cxnSp>
        <p:nvCxnSpPr>
          <p:cNvPr id="76" name="Straight Connector 75">
            <a:extLst>
              <a:ext uri="{FF2B5EF4-FFF2-40B4-BE49-F238E27FC236}">
                <a16:creationId xmlns:a16="http://schemas.microsoft.com/office/drawing/2014/main" id="{F69F8BEA-86F1-8625-AA5F-3AF6203CB300}"/>
              </a:ext>
            </a:extLst>
          </p:cNvPr>
          <p:cNvCxnSpPr>
            <a:cxnSpLocks/>
          </p:cNvCxnSpPr>
          <p:nvPr/>
        </p:nvCxnSpPr>
        <p:spPr>
          <a:xfrm flipV="1">
            <a:off x="9477749" y="6572709"/>
            <a:ext cx="805616" cy="646085"/>
          </a:xfrm>
          <a:prstGeom prst="line">
            <a:avLst/>
          </a:prstGeom>
        </p:spPr>
        <p:style>
          <a:lnRef idx="1">
            <a:schemeClr val="accent3"/>
          </a:lnRef>
          <a:fillRef idx="0">
            <a:schemeClr val="accent3"/>
          </a:fillRef>
          <a:effectRef idx="0">
            <a:schemeClr val="accent3"/>
          </a:effectRef>
          <a:fontRef idx="minor">
            <a:schemeClr val="tx1"/>
          </a:fontRef>
        </p:style>
      </p:cxnSp>
      <p:sp>
        <p:nvSpPr>
          <p:cNvPr id="125" name="Rectangle: Rounded Corners 124">
            <a:extLst>
              <a:ext uri="{FF2B5EF4-FFF2-40B4-BE49-F238E27FC236}">
                <a16:creationId xmlns:a16="http://schemas.microsoft.com/office/drawing/2014/main" id="{CB4F3305-D0F8-7D70-2B54-8D3D0D7631EB}"/>
              </a:ext>
            </a:extLst>
          </p:cNvPr>
          <p:cNvSpPr/>
          <p:nvPr/>
        </p:nvSpPr>
        <p:spPr>
          <a:xfrm>
            <a:off x="10973353" y="5893007"/>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First Order Logic</a:t>
            </a:r>
          </a:p>
        </p:txBody>
      </p:sp>
      <p:sp>
        <p:nvSpPr>
          <p:cNvPr id="126" name="Rectangle: Rounded Corners 125">
            <a:extLst>
              <a:ext uri="{FF2B5EF4-FFF2-40B4-BE49-F238E27FC236}">
                <a16:creationId xmlns:a16="http://schemas.microsoft.com/office/drawing/2014/main" id="{A7BC9625-A284-F801-75B1-99FDCA9BA5BF}"/>
              </a:ext>
            </a:extLst>
          </p:cNvPr>
          <p:cNvSpPr/>
          <p:nvPr/>
        </p:nvSpPr>
        <p:spPr>
          <a:xfrm>
            <a:off x="10958546" y="527287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Description Logic</a:t>
            </a:r>
          </a:p>
        </p:txBody>
      </p:sp>
      <p:sp>
        <p:nvSpPr>
          <p:cNvPr id="127" name="Rectangle: Rounded Corners 126">
            <a:extLst>
              <a:ext uri="{FF2B5EF4-FFF2-40B4-BE49-F238E27FC236}">
                <a16:creationId xmlns:a16="http://schemas.microsoft.com/office/drawing/2014/main" id="{AA9450FF-79B3-728C-BABE-C7C5CF4CC8C3}"/>
              </a:ext>
            </a:extLst>
          </p:cNvPr>
          <p:cNvSpPr/>
          <p:nvPr/>
        </p:nvSpPr>
        <p:spPr>
          <a:xfrm>
            <a:off x="12924131" y="5282984"/>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Temporal Logic</a:t>
            </a:r>
          </a:p>
        </p:txBody>
      </p:sp>
      <p:sp>
        <p:nvSpPr>
          <p:cNvPr id="128" name="Rectangle: Rounded Corners 127">
            <a:extLst>
              <a:ext uri="{FF2B5EF4-FFF2-40B4-BE49-F238E27FC236}">
                <a16:creationId xmlns:a16="http://schemas.microsoft.com/office/drawing/2014/main" id="{6C08C3C3-460A-BC2E-4D9D-C8E065E4F6AD}"/>
              </a:ext>
            </a:extLst>
          </p:cNvPr>
          <p:cNvSpPr/>
          <p:nvPr/>
        </p:nvSpPr>
        <p:spPr>
          <a:xfrm>
            <a:off x="12913063" y="5923843"/>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Higher Order Logic</a:t>
            </a:r>
          </a:p>
        </p:txBody>
      </p:sp>
      <p:cxnSp>
        <p:nvCxnSpPr>
          <p:cNvPr id="129" name="Straight Connector 128">
            <a:extLst>
              <a:ext uri="{FF2B5EF4-FFF2-40B4-BE49-F238E27FC236}">
                <a16:creationId xmlns:a16="http://schemas.microsoft.com/office/drawing/2014/main" id="{00746B5D-B114-BEB9-EB60-A688EBFA5FBF}"/>
              </a:ext>
            </a:extLst>
          </p:cNvPr>
          <p:cNvCxnSpPr>
            <a:cxnSpLocks/>
          </p:cNvCxnSpPr>
          <p:nvPr/>
        </p:nvCxnSpPr>
        <p:spPr>
          <a:xfrm flipV="1">
            <a:off x="14139512" y="6528299"/>
            <a:ext cx="574729" cy="722541"/>
          </a:xfrm>
          <a:prstGeom prst="line">
            <a:avLst/>
          </a:prstGeom>
        </p:spPr>
        <p:style>
          <a:lnRef idx="1">
            <a:schemeClr val="accent3"/>
          </a:lnRef>
          <a:fillRef idx="0">
            <a:schemeClr val="accent3"/>
          </a:fillRef>
          <a:effectRef idx="0">
            <a:schemeClr val="accent3"/>
          </a:effectRef>
          <a:fontRef idx="minor">
            <a:schemeClr val="tx1"/>
          </a:fontRef>
        </p:style>
      </p:cxnSp>
      <p:cxnSp>
        <p:nvCxnSpPr>
          <p:cNvPr id="131" name="Straight Connector 130">
            <a:extLst>
              <a:ext uri="{FF2B5EF4-FFF2-40B4-BE49-F238E27FC236}">
                <a16:creationId xmlns:a16="http://schemas.microsoft.com/office/drawing/2014/main" id="{CA5D4792-3AAC-86A2-5BD2-1F63E31347D7}"/>
              </a:ext>
            </a:extLst>
          </p:cNvPr>
          <p:cNvCxnSpPr>
            <a:cxnSpLocks/>
          </p:cNvCxnSpPr>
          <p:nvPr/>
        </p:nvCxnSpPr>
        <p:spPr>
          <a:xfrm flipH="1" flipV="1">
            <a:off x="11043299" y="6541138"/>
            <a:ext cx="661021" cy="739083"/>
          </a:xfrm>
          <a:prstGeom prst="line">
            <a:avLst/>
          </a:prstGeom>
        </p:spPr>
        <p:style>
          <a:lnRef idx="1">
            <a:schemeClr val="accent3"/>
          </a:lnRef>
          <a:fillRef idx="0">
            <a:schemeClr val="accent3"/>
          </a:fillRef>
          <a:effectRef idx="0">
            <a:schemeClr val="accent3"/>
          </a:effectRef>
          <a:fontRef idx="minor">
            <a:schemeClr val="tx1"/>
          </a:fontRef>
        </p:style>
      </p:cxnSp>
      <p:pic>
        <p:nvPicPr>
          <p:cNvPr id="168" name="Graphic 167" descr="Database with solid fill">
            <a:extLst>
              <a:ext uri="{FF2B5EF4-FFF2-40B4-BE49-F238E27FC236}">
                <a16:creationId xmlns:a16="http://schemas.microsoft.com/office/drawing/2014/main" id="{A7EACA8A-B917-9BE0-D907-0DE3335C56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35525" y="2973157"/>
            <a:ext cx="508507" cy="508507"/>
          </a:xfrm>
          <a:prstGeom prst="rect">
            <a:avLst/>
          </a:prstGeom>
        </p:spPr>
      </p:pic>
      <p:cxnSp>
        <p:nvCxnSpPr>
          <p:cNvPr id="172" name="Straight Connector 171">
            <a:extLst>
              <a:ext uri="{FF2B5EF4-FFF2-40B4-BE49-F238E27FC236}">
                <a16:creationId xmlns:a16="http://schemas.microsoft.com/office/drawing/2014/main" id="{76C72D03-08B1-BE71-54CB-B3C27D2B3641}"/>
              </a:ext>
            </a:extLst>
          </p:cNvPr>
          <p:cNvCxnSpPr>
            <a:endCxn id="168" idx="0"/>
          </p:cNvCxnSpPr>
          <p:nvPr/>
        </p:nvCxnSpPr>
        <p:spPr>
          <a:xfrm flipH="1">
            <a:off x="22489779" y="2287411"/>
            <a:ext cx="875957" cy="685746"/>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9E7E3B0-2C38-D082-356D-CB4CDB851EB8}"/>
              </a:ext>
            </a:extLst>
          </p:cNvPr>
          <p:cNvCxnSpPr>
            <a:endCxn id="168" idx="2"/>
          </p:cNvCxnSpPr>
          <p:nvPr/>
        </p:nvCxnSpPr>
        <p:spPr>
          <a:xfrm flipH="1" flipV="1">
            <a:off x="22489779" y="3481664"/>
            <a:ext cx="907461" cy="615825"/>
          </a:xfrm>
          <a:prstGeom prst="line">
            <a:avLst/>
          </a:prstGeom>
          <a:ln>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9F45EF1-F557-C425-9708-1DA912BF5181}"/>
              </a:ext>
            </a:extLst>
          </p:cNvPr>
          <p:cNvCxnSpPr>
            <a:cxnSpLocks/>
            <a:endCxn id="37" idx="3"/>
          </p:cNvCxnSpPr>
          <p:nvPr/>
        </p:nvCxnSpPr>
        <p:spPr>
          <a:xfrm flipH="1" flipV="1">
            <a:off x="13878932" y="8932926"/>
            <a:ext cx="1934141" cy="6723"/>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AE825F32-DC05-0258-86D5-EE8ED8695643}"/>
              </a:ext>
            </a:extLst>
          </p:cNvPr>
          <p:cNvCxnSpPr>
            <a:cxnSpLocks/>
            <a:stCxn id="37" idx="1"/>
            <a:endCxn id="27" idx="3"/>
          </p:cNvCxnSpPr>
          <p:nvPr/>
        </p:nvCxnSpPr>
        <p:spPr>
          <a:xfrm flipH="1" flipV="1">
            <a:off x="9208104" y="8931862"/>
            <a:ext cx="2664842" cy="1064"/>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EA159-910E-34E8-0736-0AE7067211E8}"/>
              </a:ext>
            </a:extLst>
          </p:cNvPr>
          <p:cNvSpPr txBox="1"/>
          <p:nvPr/>
        </p:nvSpPr>
        <p:spPr>
          <a:xfrm>
            <a:off x="23398230" y="4269328"/>
            <a:ext cx="3311977" cy="369332"/>
          </a:xfrm>
          <a:prstGeom prst="rect">
            <a:avLst/>
          </a:prstGeom>
          <a:noFill/>
        </p:spPr>
        <p:txBody>
          <a:bodyPr wrap="square" rtlCol="0">
            <a:spAutoFit/>
          </a:bodyPr>
          <a:lstStyle/>
          <a:p>
            <a:pPr algn="ctr"/>
            <a:r>
              <a:rPr lang="en-US" b="1" dirty="0"/>
              <a:t>System Control Model </a:t>
            </a:r>
          </a:p>
        </p:txBody>
      </p:sp>
      <p:cxnSp>
        <p:nvCxnSpPr>
          <p:cNvPr id="25" name="Straight Arrow Connector 24">
            <a:extLst>
              <a:ext uri="{FF2B5EF4-FFF2-40B4-BE49-F238E27FC236}">
                <a16:creationId xmlns:a16="http://schemas.microsoft.com/office/drawing/2014/main" id="{CFB01792-6C05-A86B-5819-729C0F9D9F4C}"/>
              </a:ext>
            </a:extLst>
          </p:cNvPr>
          <p:cNvCxnSpPr>
            <a:cxnSpLocks/>
          </p:cNvCxnSpPr>
          <p:nvPr/>
        </p:nvCxnSpPr>
        <p:spPr>
          <a:xfrm flipH="1">
            <a:off x="6238028" y="7785071"/>
            <a:ext cx="1233735"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A953EFC-FBB2-C813-92C0-09B1BB82A199}"/>
              </a:ext>
            </a:extLst>
          </p:cNvPr>
          <p:cNvSpPr/>
          <p:nvPr/>
        </p:nvSpPr>
        <p:spPr>
          <a:xfrm>
            <a:off x="11929553" y="4638660"/>
            <a:ext cx="1828800" cy="541814"/>
          </a:xfrm>
          <a:prstGeom prst="roundRect">
            <a:avLst/>
          </a:prstGeom>
          <a:solidFill>
            <a:srgbClr val="00B0F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Modal Logic</a:t>
            </a:r>
          </a:p>
        </p:txBody>
      </p:sp>
      <p:sp>
        <p:nvSpPr>
          <p:cNvPr id="26" name="TextBox 25">
            <a:extLst>
              <a:ext uri="{FF2B5EF4-FFF2-40B4-BE49-F238E27FC236}">
                <a16:creationId xmlns:a16="http://schemas.microsoft.com/office/drawing/2014/main" id="{60CF773A-9BE4-CDB3-8DC4-8C421C28CE92}"/>
              </a:ext>
            </a:extLst>
          </p:cNvPr>
          <p:cNvSpPr txBox="1"/>
          <p:nvPr/>
        </p:nvSpPr>
        <p:spPr>
          <a:xfrm>
            <a:off x="16591060" y="9960464"/>
            <a:ext cx="878692" cy="307777"/>
          </a:xfrm>
          <a:prstGeom prst="rect">
            <a:avLst/>
          </a:prstGeom>
          <a:noFill/>
        </p:spPr>
        <p:txBody>
          <a:bodyPr wrap="square" rtlCol="0">
            <a:spAutoFit/>
          </a:bodyPr>
          <a:lstStyle/>
          <a:p>
            <a:pPr algn="ctr"/>
            <a:r>
              <a:rPr lang="en-US" sz="1400" dirty="0"/>
              <a:t>P(x5)</a:t>
            </a:r>
          </a:p>
        </p:txBody>
      </p:sp>
      <p:sp>
        <p:nvSpPr>
          <p:cNvPr id="29" name="Rectangle: Rounded Corners 28">
            <a:extLst>
              <a:ext uri="{FF2B5EF4-FFF2-40B4-BE49-F238E27FC236}">
                <a16:creationId xmlns:a16="http://schemas.microsoft.com/office/drawing/2014/main" id="{2A90156F-8B99-3240-50C8-1191D88CE760}"/>
              </a:ext>
            </a:extLst>
          </p:cNvPr>
          <p:cNvSpPr/>
          <p:nvPr/>
        </p:nvSpPr>
        <p:spPr>
          <a:xfrm>
            <a:off x="16815000" y="991669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DAA0671-8CBD-C091-C3DD-EA256589157A}"/>
              </a:ext>
            </a:extLst>
          </p:cNvPr>
          <p:cNvGrpSpPr/>
          <p:nvPr/>
        </p:nvGrpSpPr>
        <p:grpSpPr>
          <a:xfrm>
            <a:off x="16564567" y="6293519"/>
            <a:ext cx="3322156" cy="3612317"/>
            <a:chOff x="11723571" y="7621604"/>
            <a:chExt cx="3043184" cy="3328737"/>
          </a:xfrm>
        </p:grpSpPr>
        <p:sp>
          <p:nvSpPr>
            <p:cNvPr id="33" name="Oval 32">
              <a:extLst>
                <a:ext uri="{FF2B5EF4-FFF2-40B4-BE49-F238E27FC236}">
                  <a16:creationId xmlns:a16="http://schemas.microsoft.com/office/drawing/2014/main" id="{A973D5D0-8B90-3F65-5278-4F34469350EA}"/>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7628C0FC-71E7-00C1-0671-5F08195BE505}"/>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F5B6DDDB-4ABA-EE28-D360-204D2BCCC7E2}"/>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29874EE5-7B5E-7B77-E6FB-EE9899AEC417}"/>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38A1EDA1-55D9-DBC3-A67A-313499F69065}"/>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3F1C8195-75E5-7B5E-769F-D7DC13D772CD}"/>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Connector 40">
              <a:extLst>
                <a:ext uri="{FF2B5EF4-FFF2-40B4-BE49-F238E27FC236}">
                  <a16:creationId xmlns:a16="http://schemas.microsoft.com/office/drawing/2014/main" id="{CC774D77-5FFE-591E-95B6-8A85845CBB73}"/>
                </a:ext>
              </a:extLst>
            </p:cNvPr>
            <p:cNvCxnSpPr>
              <a:cxnSpLocks/>
              <a:stCxn id="33" idx="7"/>
              <a:endCxn id="38"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2" name="Straight Connector 41">
              <a:extLst>
                <a:ext uri="{FF2B5EF4-FFF2-40B4-BE49-F238E27FC236}">
                  <a16:creationId xmlns:a16="http://schemas.microsoft.com/office/drawing/2014/main" id="{AE10AE1C-C85C-D6FB-EE36-FACA5E54590D}"/>
                </a:ext>
              </a:extLst>
            </p:cNvPr>
            <p:cNvCxnSpPr>
              <a:cxnSpLocks/>
              <a:stCxn id="34" idx="5"/>
              <a:endCxn id="36"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C0547D52-17A5-EE5B-A2FC-42FC97DD08E6}"/>
                </a:ext>
              </a:extLst>
            </p:cNvPr>
            <p:cNvCxnSpPr>
              <a:cxnSpLocks/>
              <a:stCxn id="34" idx="5"/>
              <a:endCxn id="39"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4" name="Straight Connector 43">
              <a:extLst>
                <a:ext uri="{FF2B5EF4-FFF2-40B4-BE49-F238E27FC236}">
                  <a16:creationId xmlns:a16="http://schemas.microsoft.com/office/drawing/2014/main" id="{349F0627-C349-E4B6-952D-66DF633AE2F2}"/>
                </a:ext>
              </a:extLst>
            </p:cNvPr>
            <p:cNvCxnSpPr>
              <a:cxnSpLocks/>
              <a:stCxn id="40" idx="2"/>
              <a:endCxn id="39"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5" name="Straight Connector 44">
              <a:extLst>
                <a:ext uri="{FF2B5EF4-FFF2-40B4-BE49-F238E27FC236}">
                  <a16:creationId xmlns:a16="http://schemas.microsoft.com/office/drawing/2014/main" id="{FFD02196-CD2A-C090-7F09-D6A608F6704F}"/>
                </a:ext>
              </a:extLst>
            </p:cNvPr>
            <p:cNvCxnSpPr>
              <a:cxnSpLocks/>
              <a:stCxn id="40" idx="0"/>
              <a:endCxn id="38"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7" name="Straight Connector 46">
              <a:extLst>
                <a:ext uri="{FF2B5EF4-FFF2-40B4-BE49-F238E27FC236}">
                  <a16:creationId xmlns:a16="http://schemas.microsoft.com/office/drawing/2014/main" id="{5058945D-90C2-5BD2-51AF-41826C19E25B}"/>
                </a:ext>
              </a:extLst>
            </p:cNvPr>
            <p:cNvCxnSpPr>
              <a:cxnSpLocks/>
              <a:stCxn id="36" idx="2"/>
              <a:endCxn id="3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48" name="Straight Connector 47">
              <a:extLst>
                <a:ext uri="{FF2B5EF4-FFF2-40B4-BE49-F238E27FC236}">
                  <a16:creationId xmlns:a16="http://schemas.microsoft.com/office/drawing/2014/main" id="{D80A9E4F-06BC-B41B-9C4E-6A9A766D0303}"/>
                </a:ext>
              </a:extLst>
            </p:cNvPr>
            <p:cNvCxnSpPr>
              <a:cxnSpLocks/>
              <a:stCxn id="40" idx="1"/>
              <a:endCxn id="36"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50" name="Oval 49">
              <a:extLst>
                <a:ext uri="{FF2B5EF4-FFF2-40B4-BE49-F238E27FC236}">
                  <a16:creationId xmlns:a16="http://schemas.microsoft.com/office/drawing/2014/main" id="{CBCD7B29-8D72-62E4-3302-AAB688F2B28A}"/>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1" name="Straight Connector 50">
              <a:extLst>
                <a:ext uri="{FF2B5EF4-FFF2-40B4-BE49-F238E27FC236}">
                  <a16:creationId xmlns:a16="http://schemas.microsoft.com/office/drawing/2014/main" id="{6ED0962F-846A-62FC-F004-3C0F5E61252E}"/>
                </a:ext>
              </a:extLst>
            </p:cNvPr>
            <p:cNvCxnSpPr>
              <a:cxnSpLocks/>
              <a:stCxn id="50" idx="7"/>
              <a:endCxn id="39"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52" name="TextBox 51">
            <a:extLst>
              <a:ext uri="{FF2B5EF4-FFF2-40B4-BE49-F238E27FC236}">
                <a16:creationId xmlns:a16="http://schemas.microsoft.com/office/drawing/2014/main" id="{0CFF4718-C26E-EA0F-BFC4-6EC88D87D498}"/>
              </a:ext>
            </a:extLst>
          </p:cNvPr>
          <p:cNvSpPr txBox="1"/>
          <p:nvPr/>
        </p:nvSpPr>
        <p:spPr>
          <a:xfrm>
            <a:off x="16334067" y="8124592"/>
            <a:ext cx="878692" cy="307777"/>
          </a:xfrm>
          <a:prstGeom prst="rect">
            <a:avLst/>
          </a:prstGeom>
          <a:noFill/>
        </p:spPr>
        <p:txBody>
          <a:bodyPr wrap="square" rtlCol="0">
            <a:spAutoFit/>
          </a:bodyPr>
          <a:lstStyle/>
          <a:p>
            <a:pPr algn="ctr"/>
            <a:r>
              <a:rPr lang="en-US" sz="1400" dirty="0"/>
              <a:t>P(x1)</a:t>
            </a:r>
          </a:p>
        </p:txBody>
      </p:sp>
      <p:sp>
        <p:nvSpPr>
          <p:cNvPr id="53" name="TextBox 52">
            <a:extLst>
              <a:ext uri="{FF2B5EF4-FFF2-40B4-BE49-F238E27FC236}">
                <a16:creationId xmlns:a16="http://schemas.microsoft.com/office/drawing/2014/main" id="{57B4CC06-6919-E1A8-6A73-021FAE3BEDF0}"/>
              </a:ext>
            </a:extLst>
          </p:cNvPr>
          <p:cNvSpPr txBox="1"/>
          <p:nvPr/>
        </p:nvSpPr>
        <p:spPr>
          <a:xfrm>
            <a:off x="17013337" y="7166999"/>
            <a:ext cx="878692" cy="307777"/>
          </a:xfrm>
          <a:prstGeom prst="rect">
            <a:avLst/>
          </a:prstGeom>
          <a:noFill/>
        </p:spPr>
        <p:txBody>
          <a:bodyPr wrap="square" rtlCol="0">
            <a:spAutoFit/>
          </a:bodyPr>
          <a:lstStyle/>
          <a:p>
            <a:pPr algn="ctr"/>
            <a:r>
              <a:rPr lang="en-US" sz="1400" dirty="0"/>
              <a:t>P(x2)</a:t>
            </a:r>
          </a:p>
        </p:txBody>
      </p:sp>
      <p:sp>
        <p:nvSpPr>
          <p:cNvPr id="54" name="TextBox 53">
            <a:extLst>
              <a:ext uri="{FF2B5EF4-FFF2-40B4-BE49-F238E27FC236}">
                <a16:creationId xmlns:a16="http://schemas.microsoft.com/office/drawing/2014/main" id="{1C5B40BA-987C-546C-42B9-D634F5067277}"/>
              </a:ext>
            </a:extLst>
          </p:cNvPr>
          <p:cNvSpPr txBox="1"/>
          <p:nvPr/>
        </p:nvSpPr>
        <p:spPr>
          <a:xfrm>
            <a:off x="18850197" y="5990844"/>
            <a:ext cx="878692" cy="307777"/>
          </a:xfrm>
          <a:prstGeom prst="rect">
            <a:avLst/>
          </a:prstGeom>
          <a:noFill/>
        </p:spPr>
        <p:txBody>
          <a:bodyPr wrap="square" rtlCol="0">
            <a:spAutoFit/>
          </a:bodyPr>
          <a:lstStyle/>
          <a:p>
            <a:pPr algn="ctr"/>
            <a:r>
              <a:rPr lang="en-US" sz="1400" dirty="0"/>
              <a:t>P(x4)</a:t>
            </a:r>
          </a:p>
        </p:txBody>
      </p:sp>
      <p:sp>
        <p:nvSpPr>
          <p:cNvPr id="55" name="TextBox 54">
            <a:extLst>
              <a:ext uri="{FF2B5EF4-FFF2-40B4-BE49-F238E27FC236}">
                <a16:creationId xmlns:a16="http://schemas.microsoft.com/office/drawing/2014/main" id="{29938F01-C03D-9494-E60D-E09907E2C22D}"/>
              </a:ext>
            </a:extLst>
          </p:cNvPr>
          <p:cNvSpPr txBox="1"/>
          <p:nvPr/>
        </p:nvSpPr>
        <p:spPr>
          <a:xfrm>
            <a:off x="19231971" y="9261832"/>
            <a:ext cx="878692" cy="307777"/>
          </a:xfrm>
          <a:prstGeom prst="rect">
            <a:avLst/>
          </a:prstGeom>
          <a:noFill/>
        </p:spPr>
        <p:txBody>
          <a:bodyPr wrap="square" rtlCol="0">
            <a:spAutoFit/>
          </a:bodyPr>
          <a:lstStyle/>
          <a:p>
            <a:pPr algn="ctr"/>
            <a:r>
              <a:rPr lang="en-US" sz="1400" dirty="0"/>
              <a:t>P(x7)</a:t>
            </a:r>
          </a:p>
        </p:txBody>
      </p:sp>
      <p:sp>
        <p:nvSpPr>
          <p:cNvPr id="56" name="TextBox 55">
            <a:extLst>
              <a:ext uri="{FF2B5EF4-FFF2-40B4-BE49-F238E27FC236}">
                <a16:creationId xmlns:a16="http://schemas.microsoft.com/office/drawing/2014/main" id="{B5A477A4-C728-F9B3-FC2E-CA20D4586104}"/>
              </a:ext>
            </a:extLst>
          </p:cNvPr>
          <p:cNvSpPr txBox="1"/>
          <p:nvPr/>
        </p:nvSpPr>
        <p:spPr>
          <a:xfrm>
            <a:off x="18165450" y="8173843"/>
            <a:ext cx="878692" cy="307777"/>
          </a:xfrm>
          <a:prstGeom prst="rect">
            <a:avLst/>
          </a:prstGeom>
          <a:noFill/>
        </p:spPr>
        <p:txBody>
          <a:bodyPr wrap="square" rtlCol="0">
            <a:spAutoFit/>
          </a:bodyPr>
          <a:lstStyle/>
          <a:p>
            <a:pPr algn="ctr"/>
            <a:r>
              <a:rPr lang="en-US" sz="1400" dirty="0"/>
              <a:t>P(x3)</a:t>
            </a:r>
          </a:p>
        </p:txBody>
      </p:sp>
      <p:sp>
        <p:nvSpPr>
          <p:cNvPr id="57" name="TextBox 56">
            <a:extLst>
              <a:ext uri="{FF2B5EF4-FFF2-40B4-BE49-F238E27FC236}">
                <a16:creationId xmlns:a16="http://schemas.microsoft.com/office/drawing/2014/main" id="{9256549E-251D-4565-1FCF-3D5D12166622}"/>
              </a:ext>
            </a:extLst>
          </p:cNvPr>
          <p:cNvSpPr txBox="1"/>
          <p:nvPr/>
        </p:nvSpPr>
        <p:spPr>
          <a:xfrm>
            <a:off x="17268822" y="9170871"/>
            <a:ext cx="878692" cy="307777"/>
          </a:xfrm>
          <a:prstGeom prst="rect">
            <a:avLst/>
          </a:prstGeom>
          <a:noFill/>
        </p:spPr>
        <p:txBody>
          <a:bodyPr wrap="square" rtlCol="0">
            <a:spAutoFit/>
          </a:bodyPr>
          <a:lstStyle/>
          <a:p>
            <a:pPr algn="ctr"/>
            <a:r>
              <a:rPr lang="en-US" sz="1400" dirty="0"/>
              <a:t>P(x6)</a:t>
            </a:r>
          </a:p>
        </p:txBody>
      </p:sp>
      <p:sp>
        <p:nvSpPr>
          <p:cNvPr id="65" name="TextBox 64">
            <a:extLst>
              <a:ext uri="{FF2B5EF4-FFF2-40B4-BE49-F238E27FC236}">
                <a16:creationId xmlns:a16="http://schemas.microsoft.com/office/drawing/2014/main" id="{8FE2AAB0-D35E-48A7-64A6-0B6B077C2202}"/>
              </a:ext>
            </a:extLst>
          </p:cNvPr>
          <p:cNvSpPr txBox="1"/>
          <p:nvPr/>
        </p:nvSpPr>
        <p:spPr>
          <a:xfrm>
            <a:off x="16995378" y="7905190"/>
            <a:ext cx="878692" cy="307777"/>
          </a:xfrm>
          <a:prstGeom prst="rect">
            <a:avLst/>
          </a:prstGeom>
          <a:noFill/>
        </p:spPr>
        <p:txBody>
          <a:bodyPr wrap="square" rtlCol="0">
            <a:spAutoFit/>
          </a:bodyPr>
          <a:lstStyle/>
          <a:p>
            <a:pPr algn="ctr"/>
            <a:r>
              <a:rPr lang="en-US" sz="1400" dirty="0"/>
              <a:t>P(y1)</a:t>
            </a:r>
          </a:p>
        </p:txBody>
      </p:sp>
      <p:sp>
        <p:nvSpPr>
          <p:cNvPr id="67" name="TextBox 66">
            <a:extLst>
              <a:ext uri="{FF2B5EF4-FFF2-40B4-BE49-F238E27FC236}">
                <a16:creationId xmlns:a16="http://schemas.microsoft.com/office/drawing/2014/main" id="{2DE16EBE-CB73-B26B-B0F4-5AF9B23FA2D1}"/>
              </a:ext>
            </a:extLst>
          </p:cNvPr>
          <p:cNvSpPr txBox="1"/>
          <p:nvPr/>
        </p:nvSpPr>
        <p:spPr>
          <a:xfrm>
            <a:off x="18019181" y="7027431"/>
            <a:ext cx="878692" cy="307777"/>
          </a:xfrm>
          <a:prstGeom prst="rect">
            <a:avLst/>
          </a:prstGeom>
          <a:noFill/>
        </p:spPr>
        <p:txBody>
          <a:bodyPr wrap="square" rtlCol="0">
            <a:spAutoFit/>
          </a:bodyPr>
          <a:lstStyle/>
          <a:p>
            <a:pPr algn="ctr"/>
            <a:r>
              <a:rPr lang="en-US" sz="1400" dirty="0"/>
              <a:t>P(y2)</a:t>
            </a:r>
          </a:p>
        </p:txBody>
      </p:sp>
      <p:sp>
        <p:nvSpPr>
          <p:cNvPr id="75" name="TextBox 74">
            <a:extLst>
              <a:ext uri="{FF2B5EF4-FFF2-40B4-BE49-F238E27FC236}">
                <a16:creationId xmlns:a16="http://schemas.microsoft.com/office/drawing/2014/main" id="{3A7315FD-F4C6-8401-DD35-AA1994504F32}"/>
              </a:ext>
            </a:extLst>
          </p:cNvPr>
          <p:cNvSpPr txBox="1"/>
          <p:nvPr/>
        </p:nvSpPr>
        <p:spPr>
          <a:xfrm>
            <a:off x="19244598" y="7430860"/>
            <a:ext cx="878692" cy="307777"/>
          </a:xfrm>
          <a:prstGeom prst="rect">
            <a:avLst/>
          </a:prstGeom>
          <a:noFill/>
        </p:spPr>
        <p:txBody>
          <a:bodyPr wrap="square" rtlCol="0">
            <a:spAutoFit/>
          </a:bodyPr>
          <a:lstStyle/>
          <a:p>
            <a:pPr algn="ctr"/>
            <a:r>
              <a:rPr lang="en-US" sz="1400" dirty="0"/>
              <a:t>P(y3)</a:t>
            </a:r>
          </a:p>
        </p:txBody>
      </p:sp>
      <p:sp>
        <p:nvSpPr>
          <p:cNvPr id="77" name="TextBox 76">
            <a:extLst>
              <a:ext uri="{FF2B5EF4-FFF2-40B4-BE49-F238E27FC236}">
                <a16:creationId xmlns:a16="http://schemas.microsoft.com/office/drawing/2014/main" id="{5E4ACEA8-DBB2-D189-8E28-CCD1513B5BF4}"/>
              </a:ext>
            </a:extLst>
          </p:cNvPr>
          <p:cNvSpPr txBox="1"/>
          <p:nvPr/>
        </p:nvSpPr>
        <p:spPr>
          <a:xfrm>
            <a:off x="18245800" y="8939649"/>
            <a:ext cx="878692" cy="307777"/>
          </a:xfrm>
          <a:prstGeom prst="rect">
            <a:avLst/>
          </a:prstGeom>
          <a:noFill/>
        </p:spPr>
        <p:txBody>
          <a:bodyPr wrap="square" rtlCol="0">
            <a:spAutoFit/>
          </a:bodyPr>
          <a:lstStyle/>
          <a:p>
            <a:pPr algn="ctr"/>
            <a:r>
              <a:rPr lang="en-US" sz="1400" dirty="0"/>
              <a:t>P(y4)</a:t>
            </a:r>
          </a:p>
        </p:txBody>
      </p:sp>
      <p:sp>
        <p:nvSpPr>
          <p:cNvPr id="78" name="TextBox 77">
            <a:extLst>
              <a:ext uri="{FF2B5EF4-FFF2-40B4-BE49-F238E27FC236}">
                <a16:creationId xmlns:a16="http://schemas.microsoft.com/office/drawing/2014/main" id="{76B2E29B-ED60-BAB9-C31D-5647501BB57D}"/>
              </a:ext>
            </a:extLst>
          </p:cNvPr>
          <p:cNvSpPr txBox="1"/>
          <p:nvPr/>
        </p:nvSpPr>
        <p:spPr>
          <a:xfrm>
            <a:off x="16786788" y="9005059"/>
            <a:ext cx="878692" cy="307777"/>
          </a:xfrm>
          <a:prstGeom prst="rect">
            <a:avLst/>
          </a:prstGeom>
          <a:noFill/>
        </p:spPr>
        <p:txBody>
          <a:bodyPr wrap="square" rtlCol="0">
            <a:spAutoFit/>
          </a:bodyPr>
          <a:lstStyle/>
          <a:p>
            <a:pPr algn="ctr"/>
            <a:r>
              <a:rPr lang="en-US" sz="1400" dirty="0"/>
              <a:t>P(y5)</a:t>
            </a:r>
          </a:p>
        </p:txBody>
      </p:sp>
      <p:sp>
        <p:nvSpPr>
          <p:cNvPr id="79" name="TextBox 78">
            <a:extLst>
              <a:ext uri="{FF2B5EF4-FFF2-40B4-BE49-F238E27FC236}">
                <a16:creationId xmlns:a16="http://schemas.microsoft.com/office/drawing/2014/main" id="{F9936B67-4DC0-7D43-98BB-88B33F390044}"/>
              </a:ext>
            </a:extLst>
          </p:cNvPr>
          <p:cNvSpPr txBox="1"/>
          <p:nvPr/>
        </p:nvSpPr>
        <p:spPr>
          <a:xfrm>
            <a:off x="17489052" y="8146905"/>
            <a:ext cx="878692" cy="307777"/>
          </a:xfrm>
          <a:prstGeom prst="rect">
            <a:avLst/>
          </a:prstGeom>
          <a:noFill/>
        </p:spPr>
        <p:txBody>
          <a:bodyPr wrap="square" rtlCol="0">
            <a:spAutoFit/>
          </a:bodyPr>
          <a:lstStyle/>
          <a:p>
            <a:pPr algn="ctr"/>
            <a:r>
              <a:rPr lang="en-US" sz="1400" dirty="0"/>
              <a:t>P(y6)</a:t>
            </a:r>
          </a:p>
        </p:txBody>
      </p:sp>
      <p:sp>
        <p:nvSpPr>
          <p:cNvPr id="80" name="TextBox 79">
            <a:extLst>
              <a:ext uri="{FF2B5EF4-FFF2-40B4-BE49-F238E27FC236}">
                <a16:creationId xmlns:a16="http://schemas.microsoft.com/office/drawing/2014/main" id="{A6EA9998-A52C-7122-F10E-C613D396E51D}"/>
              </a:ext>
            </a:extLst>
          </p:cNvPr>
          <p:cNvSpPr txBox="1"/>
          <p:nvPr/>
        </p:nvSpPr>
        <p:spPr>
          <a:xfrm>
            <a:off x="17750062" y="7295202"/>
            <a:ext cx="878692" cy="307777"/>
          </a:xfrm>
          <a:prstGeom prst="rect">
            <a:avLst/>
          </a:prstGeom>
          <a:noFill/>
        </p:spPr>
        <p:txBody>
          <a:bodyPr wrap="square" rtlCol="0">
            <a:spAutoFit/>
          </a:bodyPr>
          <a:lstStyle/>
          <a:p>
            <a:pPr algn="ctr"/>
            <a:r>
              <a:rPr lang="en-US" sz="1400" dirty="0"/>
              <a:t>P(y7)</a:t>
            </a:r>
          </a:p>
        </p:txBody>
      </p:sp>
      <p:sp>
        <p:nvSpPr>
          <p:cNvPr id="81" name="TextBox 80">
            <a:extLst>
              <a:ext uri="{FF2B5EF4-FFF2-40B4-BE49-F238E27FC236}">
                <a16:creationId xmlns:a16="http://schemas.microsoft.com/office/drawing/2014/main" id="{E7D76293-3F44-07E4-8354-659146C692FC}"/>
              </a:ext>
            </a:extLst>
          </p:cNvPr>
          <p:cNvSpPr txBox="1"/>
          <p:nvPr/>
        </p:nvSpPr>
        <p:spPr>
          <a:xfrm>
            <a:off x="18787847" y="8266407"/>
            <a:ext cx="878692" cy="307777"/>
          </a:xfrm>
          <a:prstGeom prst="rect">
            <a:avLst/>
          </a:prstGeom>
          <a:noFill/>
        </p:spPr>
        <p:txBody>
          <a:bodyPr wrap="square" rtlCol="0">
            <a:spAutoFit/>
          </a:bodyPr>
          <a:lstStyle/>
          <a:p>
            <a:pPr algn="ctr"/>
            <a:r>
              <a:rPr lang="en-US" sz="1400" dirty="0"/>
              <a:t>P(y8)</a:t>
            </a:r>
          </a:p>
        </p:txBody>
      </p:sp>
      <p:sp>
        <p:nvSpPr>
          <p:cNvPr id="82" name="Oval 81">
            <a:extLst>
              <a:ext uri="{FF2B5EF4-FFF2-40B4-BE49-F238E27FC236}">
                <a16:creationId xmlns:a16="http://schemas.microsoft.com/office/drawing/2014/main" id="{A8B53B3B-576D-31FA-9DCE-8E9C77F68368}"/>
              </a:ext>
            </a:extLst>
          </p:cNvPr>
          <p:cNvSpPr/>
          <p:nvPr/>
        </p:nvSpPr>
        <p:spPr>
          <a:xfrm>
            <a:off x="15911359" y="5782954"/>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448CB1D4-6D35-DBCC-5735-6FA60DC02F1F}"/>
              </a:ext>
            </a:extLst>
          </p:cNvPr>
          <p:cNvSpPr txBox="1"/>
          <p:nvPr/>
        </p:nvSpPr>
        <p:spPr>
          <a:xfrm>
            <a:off x="16765601" y="10880648"/>
            <a:ext cx="3311977" cy="369332"/>
          </a:xfrm>
          <a:prstGeom prst="rect">
            <a:avLst/>
          </a:prstGeom>
          <a:noFill/>
        </p:spPr>
        <p:txBody>
          <a:bodyPr wrap="square" rtlCol="0">
            <a:spAutoFit/>
          </a:bodyPr>
          <a:lstStyle/>
          <a:p>
            <a:pPr algn="ctr"/>
            <a:r>
              <a:rPr lang="en-US" b="1" dirty="0"/>
              <a:t>System Model</a:t>
            </a:r>
          </a:p>
        </p:txBody>
      </p:sp>
      <p:cxnSp>
        <p:nvCxnSpPr>
          <p:cNvPr id="85" name="Straight Connector 84">
            <a:extLst>
              <a:ext uri="{FF2B5EF4-FFF2-40B4-BE49-F238E27FC236}">
                <a16:creationId xmlns:a16="http://schemas.microsoft.com/office/drawing/2014/main" id="{FCB7E1FA-84D1-E536-C149-19FE512FD729}"/>
              </a:ext>
            </a:extLst>
          </p:cNvPr>
          <p:cNvCxnSpPr>
            <a:stCxn id="50" idx="4"/>
          </p:cNvCxnSpPr>
          <p:nvPr/>
        </p:nvCxnSpPr>
        <p:spPr>
          <a:xfrm>
            <a:off x="17030406" y="9905836"/>
            <a:ext cx="0" cy="155774"/>
          </a:xfrm>
          <a:prstGeom prst="line">
            <a:avLst/>
          </a:prstGeom>
        </p:spPr>
        <p:style>
          <a:lnRef idx="1">
            <a:schemeClr val="accent3"/>
          </a:lnRef>
          <a:fillRef idx="0">
            <a:schemeClr val="accent3"/>
          </a:fillRef>
          <a:effectRef idx="0">
            <a:schemeClr val="accent3"/>
          </a:effectRef>
          <a:fontRef idx="minor">
            <a:schemeClr val="tx1"/>
          </a:fontRef>
        </p:style>
      </p:cxnSp>
      <p:sp>
        <p:nvSpPr>
          <p:cNvPr id="86" name="Rectangle: Rounded Corners 85">
            <a:extLst>
              <a:ext uri="{FF2B5EF4-FFF2-40B4-BE49-F238E27FC236}">
                <a16:creationId xmlns:a16="http://schemas.microsoft.com/office/drawing/2014/main" id="{B57D876E-E2B0-4CD9-A28B-8DDD476D1CEA}"/>
              </a:ext>
            </a:extLst>
          </p:cNvPr>
          <p:cNvSpPr/>
          <p:nvPr/>
        </p:nvSpPr>
        <p:spPr>
          <a:xfrm>
            <a:off x="17492931" y="918977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822B95B0-3ED4-7F6D-D9EB-78348B3F86C4}"/>
              </a:ext>
            </a:extLst>
          </p:cNvPr>
          <p:cNvSpPr/>
          <p:nvPr/>
        </p:nvSpPr>
        <p:spPr>
          <a:xfrm>
            <a:off x="17019064" y="899426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5B11423E-96F9-0427-F475-8C762E211289}"/>
              </a:ext>
            </a:extLst>
          </p:cNvPr>
          <p:cNvSpPr/>
          <p:nvPr/>
        </p:nvSpPr>
        <p:spPr>
          <a:xfrm>
            <a:off x="16593236" y="816554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B8195AE2-0F93-FE8C-0B2E-4882CCC1A7F9}"/>
              </a:ext>
            </a:extLst>
          </p:cNvPr>
          <p:cNvSpPr/>
          <p:nvPr/>
        </p:nvSpPr>
        <p:spPr>
          <a:xfrm>
            <a:off x="17234885" y="797113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81AD5CDF-C8C1-EDE0-D0BD-C7EE6DB15BDA}"/>
              </a:ext>
            </a:extLst>
          </p:cNvPr>
          <p:cNvSpPr/>
          <p:nvPr/>
        </p:nvSpPr>
        <p:spPr>
          <a:xfrm>
            <a:off x="17246045" y="723497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2A30DC48-7930-8CF8-5FD5-5B1CB1581880}"/>
              </a:ext>
            </a:extLst>
          </p:cNvPr>
          <p:cNvSpPr/>
          <p:nvPr/>
        </p:nvSpPr>
        <p:spPr>
          <a:xfrm>
            <a:off x="17981252" y="729462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F344773E-72DC-F2E5-3CDB-BAE368AA9393}"/>
              </a:ext>
            </a:extLst>
          </p:cNvPr>
          <p:cNvSpPr/>
          <p:nvPr/>
        </p:nvSpPr>
        <p:spPr>
          <a:xfrm>
            <a:off x="18255602" y="70073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AE2C41A4-05F6-6E4B-E983-74970F9935C6}"/>
              </a:ext>
            </a:extLst>
          </p:cNvPr>
          <p:cNvSpPr/>
          <p:nvPr/>
        </p:nvSpPr>
        <p:spPr>
          <a:xfrm>
            <a:off x="17756235" y="81419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3F87E6CF-16DC-37C5-62B8-35D31C15C490}"/>
              </a:ext>
            </a:extLst>
          </p:cNvPr>
          <p:cNvSpPr/>
          <p:nvPr/>
        </p:nvSpPr>
        <p:spPr>
          <a:xfrm>
            <a:off x="18412530" y="819600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088C7770-C64A-0CDE-DCEE-948951A70EEB}"/>
              </a:ext>
            </a:extLst>
          </p:cNvPr>
          <p:cNvSpPr/>
          <p:nvPr/>
        </p:nvSpPr>
        <p:spPr>
          <a:xfrm>
            <a:off x="18489127" y="899395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a:extLst>
              <a:ext uri="{FF2B5EF4-FFF2-40B4-BE49-F238E27FC236}">
                <a16:creationId xmlns:a16="http://schemas.microsoft.com/office/drawing/2014/main" id="{B32F0D28-D4CF-C6B8-B20A-4C1447A9A7B8}"/>
              </a:ext>
            </a:extLst>
          </p:cNvPr>
          <p:cNvSpPr/>
          <p:nvPr/>
        </p:nvSpPr>
        <p:spPr>
          <a:xfrm>
            <a:off x="19004309" y="829584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2C1F6919-3C3D-212E-E303-3BC7B63D1CBF}"/>
              </a:ext>
            </a:extLst>
          </p:cNvPr>
          <p:cNvSpPr/>
          <p:nvPr/>
        </p:nvSpPr>
        <p:spPr>
          <a:xfrm>
            <a:off x="19465924" y="929997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B02AC030-8E18-3AA2-D7FB-34203CF6FBDE}"/>
              </a:ext>
            </a:extLst>
          </p:cNvPr>
          <p:cNvSpPr/>
          <p:nvPr/>
        </p:nvSpPr>
        <p:spPr>
          <a:xfrm>
            <a:off x="19480430" y="7470754"/>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5BD90F18-2656-F8F5-76CF-2DE822285A0F}"/>
              </a:ext>
            </a:extLst>
          </p:cNvPr>
          <p:cNvSpPr/>
          <p:nvPr/>
        </p:nvSpPr>
        <p:spPr>
          <a:xfrm>
            <a:off x="19079200" y="600998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E654257A-F5AE-20DE-262E-7CA21F9F75B6}"/>
              </a:ext>
            </a:extLst>
          </p:cNvPr>
          <p:cNvCxnSpPr>
            <a:stCxn id="86" idx="0"/>
            <a:endCxn id="39" idx="4"/>
          </p:cNvCxnSpPr>
          <p:nvPr/>
        </p:nvCxnSpPr>
        <p:spPr>
          <a:xfrm flipH="1" flipV="1">
            <a:off x="17676623" y="9153777"/>
            <a:ext cx="16923" cy="35996"/>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5E47C414-CAD2-4011-7AEF-C4CE76333D8B}"/>
              </a:ext>
            </a:extLst>
          </p:cNvPr>
          <p:cNvCxnSpPr>
            <a:stCxn id="78" idx="2"/>
            <a:endCxn id="57" idx="1"/>
          </p:cNvCxnSpPr>
          <p:nvPr/>
        </p:nvCxnSpPr>
        <p:spPr>
          <a:xfrm>
            <a:off x="17226134" y="9312836"/>
            <a:ext cx="42688" cy="14102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39B6CE83-3947-C90A-93B9-665A0FDA1B2C}"/>
              </a:ext>
            </a:extLst>
          </p:cNvPr>
          <p:cNvCxnSpPr>
            <a:cxnSpLocks/>
            <a:stCxn id="95" idx="1"/>
          </p:cNvCxnSpPr>
          <p:nvPr/>
        </p:nvCxnSpPr>
        <p:spPr>
          <a:xfrm>
            <a:off x="17756235" y="829584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5" name="Straight Connector 104">
            <a:extLst>
              <a:ext uri="{FF2B5EF4-FFF2-40B4-BE49-F238E27FC236}">
                <a16:creationId xmlns:a16="http://schemas.microsoft.com/office/drawing/2014/main" id="{820B777C-0BA3-3953-D0A7-DBE557EFAEBA}"/>
              </a:ext>
            </a:extLst>
          </p:cNvPr>
          <p:cNvCxnSpPr>
            <a:cxnSpLocks/>
            <a:stCxn id="36" idx="4"/>
            <a:endCxn id="96" idx="0"/>
          </p:cNvCxnSpPr>
          <p:nvPr/>
        </p:nvCxnSpPr>
        <p:spPr>
          <a:xfrm>
            <a:off x="18604797" y="8133623"/>
            <a:ext cx="8348" cy="6238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a:extLst>
              <a:ext uri="{FF2B5EF4-FFF2-40B4-BE49-F238E27FC236}">
                <a16:creationId xmlns:a16="http://schemas.microsoft.com/office/drawing/2014/main" id="{7536E9E7-15B1-DD36-FA0D-E9FCAC449A9D}"/>
              </a:ext>
            </a:extLst>
          </p:cNvPr>
          <p:cNvCxnSpPr>
            <a:cxnSpLocks/>
            <a:endCxn id="98" idx="2"/>
          </p:cNvCxnSpPr>
          <p:nvPr/>
        </p:nvCxnSpPr>
        <p:spPr>
          <a:xfrm flipH="1" flipV="1">
            <a:off x="19204924" y="8603617"/>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7" name="Straight Connector 106">
            <a:extLst>
              <a:ext uri="{FF2B5EF4-FFF2-40B4-BE49-F238E27FC236}">
                <a16:creationId xmlns:a16="http://schemas.microsoft.com/office/drawing/2014/main" id="{4DF44DD4-5E3E-3B52-5718-B413B9294481}"/>
              </a:ext>
            </a:extLst>
          </p:cNvPr>
          <p:cNvCxnSpPr>
            <a:cxnSpLocks/>
            <a:stCxn id="40" idx="3"/>
            <a:endCxn id="99" idx="0"/>
          </p:cNvCxnSpPr>
          <p:nvPr/>
        </p:nvCxnSpPr>
        <p:spPr>
          <a:xfrm>
            <a:off x="19519002" y="9204218"/>
            <a:ext cx="147537" cy="9575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8" name="Straight Connector 107">
            <a:extLst>
              <a:ext uri="{FF2B5EF4-FFF2-40B4-BE49-F238E27FC236}">
                <a16:creationId xmlns:a16="http://schemas.microsoft.com/office/drawing/2014/main" id="{2D373AD0-08D4-BA7E-F77A-F81051F06419}"/>
              </a:ext>
            </a:extLst>
          </p:cNvPr>
          <p:cNvCxnSpPr>
            <a:cxnSpLocks/>
            <a:stCxn id="77" idx="0"/>
            <a:endCxn id="97" idx="0"/>
          </p:cNvCxnSpPr>
          <p:nvPr/>
        </p:nvCxnSpPr>
        <p:spPr>
          <a:xfrm>
            <a:off x="18685146" y="8939649"/>
            <a:ext cx="4596" cy="5431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9" name="Straight Connector 108">
            <a:extLst>
              <a:ext uri="{FF2B5EF4-FFF2-40B4-BE49-F238E27FC236}">
                <a16:creationId xmlns:a16="http://schemas.microsoft.com/office/drawing/2014/main" id="{70EFBD78-62D5-63C3-86BC-4045061FACE7}"/>
              </a:ext>
            </a:extLst>
          </p:cNvPr>
          <p:cNvCxnSpPr>
            <a:cxnSpLocks/>
            <a:stCxn id="52" idx="0"/>
            <a:endCxn id="88" idx="0"/>
          </p:cNvCxnSpPr>
          <p:nvPr/>
        </p:nvCxnSpPr>
        <p:spPr>
          <a:xfrm>
            <a:off x="16773413" y="8124592"/>
            <a:ext cx="20438"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110" name="Straight Connector 109">
            <a:extLst>
              <a:ext uri="{FF2B5EF4-FFF2-40B4-BE49-F238E27FC236}">
                <a16:creationId xmlns:a16="http://schemas.microsoft.com/office/drawing/2014/main" id="{1A4761C6-8BBC-E0E7-5877-B68F54C3F8F0}"/>
              </a:ext>
            </a:extLst>
          </p:cNvPr>
          <p:cNvCxnSpPr>
            <a:cxnSpLocks/>
          </p:cNvCxnSpPr>
          <p:nvPr/>
        </p:nvCxnSpPr>
        <p:spPr>
          <a:xfrm>
            <a:off x="17387364" y="7433492"/>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Straight Connector 110">
            <a:extLst>
              <a:ext uri="{FF2B5EF4-FFF2-40B4-BE49-F238E27FC236}">
                <a16:creationId xmlns:a16="http://schemas.microsoft.com/office/drawing/2014/main" id="{5819C7E4-FBD0-AA87-CFD4-91AC2FD0CABE}"/>
              </a:ext>
            </a:extLst>
          </p:cNvPr>
          <p:cNvCxnSpPr>
            <a:cxnSpLocks/>
          </p:cNvCxnSpPr>
          <p:nvPr/>
        </p:nvCxnSpPr>
        <p:spPr>
          <a:xfrm>
            <a:off x="17404987" y="77883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12" name="Straight Connector 111">
            <a:extLst>
              <a:ext uri="{FF2B5EF4-FFF2-40B4-BE49-F238E27FC236}">
                <a16:creationId xmlns:a16="http://schemas.microsoft.com/office/drawing/2014/main" id="{0EA3A44B-F1A9-6E8F-63AE-3E3CA1C58169}"/>
              </a:ext>
            </a:extLst>
          </p:cNvPr>
          <p:cNvCxnSpPr>
            <a:cxnSpLocks/>
          </p:cNvCxnSpPr>
          <p:nvPr/>
        </p:nvCxnSpPr>
        <p:spPr>
          <a:xfrm>
            <a:off x="18166692" y="7470754"/>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13" name="Straight Connector 112">
            <a:extLst>
              <a:ext uri="{FF2B5EF4-FFF2-40B4-BE49-F238E27FC236}">
                <a16:creationId xmlns:a16="http://schemas.microsoft.com/office/drawing/2014/main" id="{9EF779D3-FFD0-BE5D-7134-7CDC1F21AB4C}"/>
              </a:ext>
            </a:extLst>
          </p:cNvPr>
          <p:cNvCxnSpPr>
            <a:cxnSpLocks/>
          </p:cNvCxnSpPr>
          <p:nvPr/>
        </p:nvCxnSpPr>
        <p:spPr>
          <a:xfrm>
            <a:off x="18430162" y="69115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14" name="Straight Connector 113">
            <a:extLst>
              <a:ext uri="{FF2B5EF4-FFF2-40B4-BE49-F238E27FC236}">
                <a16:creationId xmlns:a16="http://schemas.microsoft.com/office/drawing/2014/main" id="{1586B1A5-7552-ACBA-8F14-9B00CCEAD2AB}"/>
              </a:ext>
            </a:extLst>
          </p:cNvPr>
          <p:cNvCxnSpPr>
            <a:cxnSpLocks/>
          </p:cNvCxnSpPr>
          <p:nvPr/>
        </p:nvCxnSpPr>
        <p:spPr>
          <a:xfrm>
            <a:off x="19482395" y="7492205"/>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15" name="Straight Connector 114">
            <a:extLst>
              <a:ext uri="{FF2B5EF4-FFF2-40B4-BE49-F238E27FC236}">
                <a16:creationId xmlns:a16="http://schemas.microsoft.com/office/drawing/2014/main" id="{0A0403CF-F60D-1D0F-9C3B-5577C0E2BA3E}"/>
              </a:ext>
            </a:extLst>
          </p:cNvPr>
          <p:cNvCxnSpPr>
            <a:cxnSpLocks/>
          </p:cNvCxnSpPr>
          <p:nvPr/>
        </p:nvCxnSpPr>
        <p:spPr>
          <a:xfrm>
            <a:off x="19274524" y="6217206"/>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116" name="Group 115">
            <a:extLst>
              <a:ext uri="{FF2B5EF4-FFF2-40B4-BE49-F238E27FC236}">
                <a16:creationId xmlns:a16="http://schemas.microsoft.com/office/drawing/2014/main" id="{5F778DB5-C1A7-2AC7-36F0-22666DF0F1C5}"/>
              </a:ext>
            </a:extLst>
          </p:cNvPr>
          <p:cNvGrpSpPr/>
          <p:nvPr/>
        </p:nvGrpSpPr>
        <p:grpSpPr>
          <a:xfrm>
            <a:off x="16706003" y="7300768"/>
            <a:ext cx="96792" cy="337133"/>
            <a:chOff x="16706003" y="7300768"/>
            <a:chExt cx="96792" cy="337133"/>
          </a:xfrm>
        </p:grpSpPr>
        <p:sp>
          <p:nvSpPr>
            <p:cNvPr id="117" name="Rectangle 116">
              <a:extLst>
                <a:ext uri="{FF2B5EF4-FFF2-40B4-BE49-F238E27FC236}">
                  <a16:creationId xmlns:a16="http://schemas.microsoft.com/office/drawing/2014/main" id="{7EAA1A79-2659-8069-DE63-9C7680EF75A4}"/>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E3D31A0F-3509-6E2F-17F0-77D0ECCBDA5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2E5ED3B-507B-CD73-09E9-88901FF7E865}"/>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606B5D3-1438-A651-A08A-CBB0039DED3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1296FAA2-5E63-90C1-2779-43841FB1FADD}"/>
              </a:ext>
            </a:extLst>
          </p:cNvPr>
          <p:cNvGrpSpPr/>
          <p:nvPr/>
        </p:nvGrpSpPr>
        <p:grpSpPr>
          <a:xfrm>
            <a:off x="17101761" y="7265945"/>
            <a:ext cx="96792" cy="337133"/>
            <a:chOff x="16706003" y="7300768"/>
            <a:chExt cx="96792" cy="337133"/>
          </a:xfrm>
        </p:grpSpPr>
        <p:sp>
          <p:nvSpPr>
            <p:cNvPr id="123" name="Rectangle 122">
              <a:extLst>
                <a:ext uri="{FF2B5EF4-FFF2-40B4-BE49-F238E27FC236}">
                  <a16:creationId xmlns:a16="http://schemas.microsoft.com/office/drawing/2014/main" id="{78E947A6-8512-C0A2-A735-07F0FC2AAFA7}"/>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CBDFCF6C-D084-B472-BD14-61D5C95BCC7D}"/>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41F60FE-020B-28D8-9B43-A1308EA241A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2FF9EE8-484E-F48A-84F2-E40AE4D859F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02309C0-BABF-B2C9-977B-C5A34B1858D3}"/>
              </a:ext>
            </a:extLst>
          </p:cNvPr>
          <p:cNvGrpSpPr/>
          <p:nvPr/>
        </p:nvGrpSpPr>
        <p:grpSpPr>
          <a:xfrm>
            <a:off x="17351013" y="6442932"/>
            <a:ext cx="96792" cy="337133"/>
            <a:chOff x="16706003" y="7300768"/>
            <a:chExt cx="96792" cy="337133"/>
          </a:xfrm>
        </p:grpSpPr>
        <p:sp>
          <p:nvSpPr>
            <p:cNvPr id="152" name="Rectangle 151">
              <a:extLst>
                <a:ext uri="{FF2B5EF4-FFF2-40B4-BE49-F238E27FC236}">
                  <a16:creationId xmlns:a16="http://schemas.microsoft.com/office/drawing/2014/main" id="{70571ED1-B640-2AE8-3053-A98B8DC0849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E3C43F48-9A72-5C89-4DD2-B02B3E95A50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3798C645-A674-7C53-0BF4-3BCE740AA3A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5A754A8E-3087-F25E-62BE-8F88FD9503CA}"/>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B5B5AFB4-D77C-F5B4-7964-12A27EC44C83}"/>
              </a:ext>
            </a:extLst>
          </p:cNvPr>
          <p:cNvGrpSpPr/>
          <p:nvPr/>
        </p:nvGrpSpPr>
        <p:grpSpPr>
          <a:xfrm>
            <a:off x="18687308" y="6955731"/>
            <a:ext cx="96792" cy="337133"/>
            <a:chOff x="16706003" y="7300768"/>
            <a:chExt cx="96792" cy="337133"/>
          </a:xfrm>
        </p:grpSpPr>
        <p:sp>
          <p:nvSpPr>
            <p:cNvPr id="160" name="Rectangle 159">
              <a:extLst>
                <a:ext uri="{FF2B5EF4-FFF2-40B4-BE49-F238E27FC236}">
                  <a16:creationId xmlns:a16="http://schemas.microsoft.com/office/drawing/2014/main" id="{BEEC71AF-BEB5-47D3-1506-AAE97F026AD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A3484F53-8672-C2EB-5BA9-43DAEB5DD123}"/>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D46CFF28-F799-DA77-EBF4-38010C16573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53BAF1-3140-A847-BF9E-E4E55B980D6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F4090151-1DAE-B476-29FE-8857F909E26E}"/>
              </a:ext>
            </a:extLst>
          </p:cNvPr>
          <p:cNvGrpSpPr/>
          <p:nvPr/>
        </p:nvGrpSpPr>
        <p:grpSpPr>
          <a:xfrm>
            <a:off x="19550249" y="6365499"/>
            <a:ext cx="96792" cy="337133"/>
            <a:chOff x="16706003" y="7300768"/>
            <a:chExt cx="96792" cy="337133"/>
          </a:xfrm>
        </p:grpSpPr>
        <p:sp>
          <p:nvSpPr>
            <p:cNvPr id="170" name="Rectangle 169">
              <a:extLst>
                <a:ext uri="{FF2B5EF4-FFF2-40B4-BE49-F238E27FC236}">
                  <a16:creationId xmlns:a16="http://schemas.microsoft.com/office/drawing/2014/main" id="{A1AC735E-859F-A4B2-D29E-FE3323C0554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8CB44FBE-751C-101B-90BC-D219F84BE441}"/>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82120DC5-C3E1-C93A-2821-260CA612E31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109D06F5-9CAB-9F25-F3EB-8A87F4171DCA}"/>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 name="Group 176">
            <a:extLst>
              <a:ext uri="{FF2B5EF4-FFF2-40B4-BE49-F238E27FC236}">
                <a16:creationId xmlns:a16="http://schemas.microsoft.com/office/drawing/2014/main" id="{CD1664F4-F133-5E38-9CAB-E0EB8D5D6026}"/>
              </a:ext>
            </a:extLst>
          </p:cNvPr>
          <p:cNvGrpSpPr/>
          <p:nvPr/>
        </p:nvGrpSpPr>
        <p:grpSpPr>
          <a:xfrm>
            <a:off x="18844642" y="7687491"/>
            <a:ext cx="96792" cy="337133"/>
            <a:chOff x="16706003" y="7300768"/>
            <a:chExt cx="96792" cy="337133"/>
          </a:xfrm>
        </p:grpSpPr>
        <p:sp>
          <p:nvSpPr>
            <p:cNvPr id="178" name="Rectangle 177">
              <a:extLst>
                <a:ext uri="{FF2B5EF4-FFF2-40B4-BE49-F238E27FC236}">
                  <a16:creationId xmlns:a16="http://schemas.microsoft.com/office/drawing/2014/main" id="{2024AA76-39B7-13D8-7F9F-F5CDE25744C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455FD64C-E488-C095-88CD-53AE61D97F2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CBABCB52-DDDD-0A8E-BC4A-A88E13EF77D4}"/>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207EC580-2FF6-85A9-940F-EC18C6D9954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 name="Group 184">
            <a:extLst>
              <a:ext uri="{FF2B5EF4-FFF2-40B4-BE49-F238E27FC236}">
                <a16:creationId xmlns:a16="http://schemas.microsoft.com/office/drawing/2014/main" id="{1689FC8E-7A0F-9DF9-A6E2-821F80953562}"/>
              </a:ext>
            </a:extLst>
          </p:cNvPr>
          <p:cNvGrpSpPr/>
          <p:nvPr/>
        </p:nvGrpSpPr>
        <p:grpSpPr>
          <a:xfrm>
            <a:off x="19262838" y="7529186"/>
            <a:ext cx="96792" cy="337133"/>
            <a:chOff x="16706003" y="7300768"/>
            <a:chExt cx="96792" cy="337133"/>
          </a:xfrm>
        </p:grpSpPr>
        <p:sp>
          <p:nvSpPr>
            <p:cNvPr id="186" name="Rectangle 185">
              <a:extLst>
                <a:ext uri="{FF2B5EF4-FFF2-40B4-BE49-F238E27FC236}">
                  <a16:creationId xmlns:a16="http://schemas.microsoft.com/office/drawing/2014/main" id="{C8AF9F64-9F75-F785-DC07-9BB77CB99DC3}"/>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8A9E56B1-96C1-813D-492E-11D097A08D8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F3737A04-67A5-97AE-8AD0-D3CA0E289784}"/>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9B24E026-A264-1C7E-963A-60CC4517A9A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a:extLst>
              <a:ext uri="{FF2B5EF4-FFF2-40B4-BE49-F238E27FC236}">
                <a16:creationId xmlns:a16="http://schemas.microsoft.com/office/drawing/2014/main" id="{DDE445C2-4A8E-6D20-7BA7-54D7C8713684}"/>
              </a:ext>
            </a:extLst>
          </p:cNvPr>
          <p:cNvGrpSpPr/>
          <p:nvPr/>
        </p:nvGrpSpPr>
        <p:grpSpPr>
          <a:xfrm>
            <a:off x="17570869" y="8206257"/>
            <a:ext cx="96792" cy="337133"/>
            <a:chOff x="16706003" y="7300768"/>
            <a:chExt cx="96792" cy="337133"/>
          </a:xfrm>
        </p:grpSpPr>
        <p:sp>
          <p:nvSpPr>
            <p:cNvPr id="194" name="Rectangle 193">
              <a:extLst>
                <a:ext uri="{FF2B5EF4-FFF2-40B4-BE49-F238E27FC236}">
                  <a16:creationId xmlns:a16="http://schemas.microsoft.com/office/drawing/2014/main" id="{966A89F2-4474-C1B3-E3A5-C836DF2B9A5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B83883E5-3F44-4C05-4201-DA28F4E61FC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5DE8E47-594E-8CD2-421F-22C344F2B944}"/>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D2880BA2-C3EB-F4E6-AA92-411920436CC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a:extLst>
              <a:ext uri="{FF2B5EF4-FFF2-40B4-BE49-F238E27FC236}">
                <a16:creationId xmlns:a16="http://schemas.microsoft.com/office/drawing/2014/main" id="{964F8419-8A01-2BB4-AD0F-F3AE18A60DFB}"/>
              </a:ext>
            </a:extLst>
          </p:cNvPr>
          <p:cNvGrpSpPr/>
          <p:nvPr/>
        </p:nvGrpSpPr>
        <p:grpSpPr>
          <a:xfrm>
            <a:off x="18628754" y="8540021"/>
            <a:ext cx="96792" cy="337133"/>
            <a:chOff x="16706003" y="7300768"/>
            <a:chExt cx="96792" cy="337133"/>
          </a:xfrm>
        </p:grpSpPr>
        <p:sp>
          <p:nvSpPr>
            <p:cNvPr id="201" name="Rectangle 200">
              <a:extLst>
                <a:ext uri="{FF2B5EF4-FFF2-40B4-BE49-F238E27FC236}">
                  <a16:creationId xmlns:a16="http://schemas.microsoft.com/office/drawing/2014/main" id="{A610AF8D-2D6D-6C6A-9673-957FF39E0591}"/>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3EAF5AA5-258E-458A-7E61-5376B361E163}"/>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283ADCF0-25AB-BAE0-19D7-7939A92E4D7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1B6B19A-8476-EA10-9244-68DEEE4AB27C}"/>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a:extLst>
              <a:ext uri="{FF2B5EF4-FFF2-40B4-BE49-F238E27FC236}">
                <a16:creationId xmlns:a16="http://schemas.microsoft.com/office/drawing/2014/main" id="{8C4AFA33-1B5F-8F69-773D-C51DD450D4EE}"/>
              </a:ext>
            </a:extLst>
          </p:cNvPr>
          <p:cNvGrpSpPr/>
          <p:nvPr/>
        </p:nvGrpSpPr>
        <p:grpSpPr>
          <a:xfrm>
            <a:off x="18873119" y="8374823"/>
            <a:ext cx="96792" cy="337133"/>
            <a:chOff x="16706003" y="7300768"/>
            <a:chExt cx="96792" cy="337133"/>
          </a:xfrm>
        </p:grpSpPr>
        <p:sp>
          <p:nvSpPr>
            <p:cNvPr id="207" name="Rectangle 206">
              <a:extLst>
                <a:ext uri="{FF2B5EF4-FFF2-40B4-BE49-F238E27FC236}">
                  <a16:creationId xmlns:a16="http://schemas.microsoft.com/office/drawing/2014/main" id="{05588CD1-0165-82B3-1C12-EAAC8D0BE2D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D17448C3-664E-BF85-1DDC-09DAF15B5CF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4483D5E8-4FFD-A423-E634-CF12D0D701D2}"/>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8C25494D-2426-6333-D6C1-9334091B07E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1" name="Group 210">
            <a:extLst>
              <a:ext uri="{FF2B5EF4-FFF2-40B4-BE49-F238E27FC236}">
                <a16:creationId xmlns:a16="http://schemas.microsoft.com/office/drawing/2014/main" id="{0CAF2D98-F449-39B3-E310-7C7E1C3F459A}"/>
              </a:ext>
            </a:extLst>
          </p:cNvPr>
          <p:cNvGrpSpPr/>
          <p:nvPr/>
        </p:nvGrpSpPr>
        <p:grpSpPr>
          <a:xfrm>
            <a:off x="19916088" y="8833738"/>
            <a:ext cx="96792" cy="337133"/>
            <a:chOff x="16706003" y="7300768"/>
            <a:chExt cx="96792" cy="337133"/>
          </a:xfrm>
        </p:grpSpPr>
        <p:sp>
          <p:nvSpPr>
            <p:cNvPr id="212" name="Rectangle 211">
              <a:extLst>
                <a:ext uri="{FF2B5EF4-FFF2-40B4-BE49-F238E27FC236}">
                  <a16:creationId xmlns:a16="http://schemas.microsoft.com/office/drawing/2014/main" id="{F64B7524-7C2C-F995-481C-F849479B738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EC579D17-4D94-9B0F-07C4-06FC59D3E48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C2B42C0C-A860-FABF-AF55-CC2753B2CCB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91597E17-81B3-65FF-7A68-E0DB43BA586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6" name="Group 215">
            <a:extLst>
              <a:ext uri="{FF2B5EF4-FFF2-40B4-BE49-F238E27FC236}">
                <a16:creationId xmlns:a16="http://schemas.microsoft.com/office/drawing/2014/main" id="{F1BF2C48-5431-C9FB-37A0-9D208E5B2171}"/>
              </a:ext>
            </a:extLst>
          </p:cNvPr>
          <p:cNvGrpSpPr/>
          <p:nvPr/>
        </p:nvGrpSpPr>
        <p:grpSpPr>
          <a:xfrm>
            <a:off x="16877563" y="9003603"/>
            <a:ext cx="96792" cy="337133"/>
            <a:chOff x="16706003" y="7300768"/>
            <a:chExt cx="96792" cy="337133"/>
          </a:xfrm>
        </p:grpSpPr>
        <p:sp>
          <p:nvSpPr>
            <p:cNvPr id="217" name="Rectangle 216">
              <a:extLst>
                <a:ext uri="{FF2B5EF4-FFF2-40B4-BE49-F238E27FC236}">
                  <a16:creationId xmlns:a16="http://schemas.microsoft.com/office/drawing/2014/main" id="{8CBCE91F-68CC-DC19-179B-49D8EDD79AE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C0293131-366A-A831-045E-0855524F8CA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87B96CFA-74A5-193F-97CE-1452F42A5B8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6D23EC43-8D13-C3F1-48D4-518F67E8D6B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id="{609B4E44-F88C-6FFC-1C80-27359D0FD112}"/>
              </a:ext>
            </a:extLst>
          </p:cNvPr>
          <p:cNvGrpSpPr/>
          <p:nvPr/>
        </p:nvGrpSpPr>
        <p:grpSpPr>
          <a:xfrm>
            <a:off x="17830042" y="7560875"/>
            <a:ext cx="96792" cy="337133"/>
            <a:chOff x="16706003" y="7300768"/>
            <a:chExt cx="96792" cy="337133"/>
          </a:xfrm>
        </p:grpSpPr>
        <p:sp>
          <p:nvSpPr>
            <p:cNvPr id="222" name="Rectangle 221">
              <a:extLst>
                <a:ext uri="{FF2B5EF4-FFF2-40B4-BE49-F238E27FC236}">
                  <a16:creationId xmlns:a16="http://schemas.microsoft.com/office/drawing/2014/main" id="{40F135AF-7EF2-99CF-B365-5791D8A77829}"/>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17270B74-64ED-4D5B-D9ED-AAD0E4E7F7AC}"/>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B746EBC0-4E24-C5F0-709F-10902AEF0F0E}"/>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D7D2DADB-5855-A6F4-23A9-876388FA0CE7}"/>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48831711-1B0F-439E-E4E8-B86008E295DC}"/>
              </a:ext>
            </a:extLst>
          </p:cNvPr>
          <p:cNvGrpSpPr/>
          <p:nvPr/>
        </p:nvGrpSpPr>
        <p:grpSpPr>
          <a:xfrm>
            <a:off x="17958697" y="8776457"/>
            <a:ext cx="96792" cy="337133"/>
            <a:chOff x="16706003" y="7300768"/>
            <a:chExt cx="96792" cy="337133"/>
          </a:xfrm>
        </p:grpSpPr>
        <p:sp>
          <p:nvSpPr>
            <p:cNvPr id="227" name="Rectangle 226">
              <a:extLst>
                <a:ext uri="{FF2B5EF4-FFF2-40B4-BE49-F238E27FC236}">
                  <a16:creationId xmlns:a16="http://schemas.microsoft.com/office/drawing/2014/main" id="{04671FA2-D241-934D-CAFC-D6D527D34413}"/>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628C60C0-0513-8215-B2CA-26A21F94B21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D6922DB4-5605-C480-5FA4-282D5BD3CF5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B897F4CC-86C6-3B81-69CF-98CD6A1001E7}"/>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F0D79CD2-197E-2956-B3D1-010C1DB6BE9C}"/>
              </a:ext>
            </a:extLst>
          </p:cNvPr>
          <p:cNvGrpSpPr/>
          <p:nvPr/>
        </p:nvGrpSpPr>
        <p:grpSpPr>
          <a:xfrm>
            <a:off x="17282454" y="9526813"/>
            <a:ext cx="96792" cy="337133"/>
            <a:chOff x="16706003" y="7300768"/>
            <a:chExt cx="96792" cy="337133"/>
          </a:xfrm>
        </p:grpSpPr>
        <p:sp>
          <p:nvSpPr>
            <p:cNvPr id="232" name="Rectangle 231">
              <a:extLst>
                <a:ext uri="{FF2B5EF4-FFF2-40B4-BE49-F238E27FC236}">
                  <a16:creationId xmlns:a16="http://schemas.microsoft.com/office/drawing/2014/main" id="{9B64704B-AB17-95FD-45F4-DA2F59FAD40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5D6374D5-DED4-F898-215A-38D6C3DBACF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4F4A1DBB-8C88-92A1-FFB1-E73E76969345}"/>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62D5BE97-C357-1647-1C68-42213B7E494A}"/>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6" name="Straight Connector 235">
            <a:extLst>
              <a:ext uri="{FF2B5EF4-FFF2-40B4-BE49-F238E27FC236}">
                <a16:creationId xmlns:a16="http://schemas.microsoft.com/office/drawing/2014/main" id="{0D5B4870-2197-53F6-CCC8-2D8F3E87CC54}"/>
              </a:ext>
            </a:extLst>
          </p:cNvPr>
          <p:cNvCxnSpPr>
            <a:cxnSpLocks/>
            <a:stCxn id="33" idx="0"/>
            <a:endCxn id="121" idx="0"/>
          </p:cNvCxnSpPr>
          <p:nvPr/>
        </p:nvCxnSpPr>
        <p:spPr>
          <a:xfrm flipH="1" flipV="1">
            <a:off x="16754562" y="7553854"/>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7" name="Straight Connector 236">
            <a:extLst>
              <a:ext uri="{FF2B5EF4-FFF2-40B4-BE49-F238E27FC236}">
                <a16:creationId xmlns:a16="http://schemas.microsoft.com/office/drawing/2014/main" id="{1D91268E-8FEF-9F1B-B6B4-F2CAC8AE29CB}"/>
              </a:ext>
            </a:extLst>
          </p:cNvPr>
          <p:cNvCxnSpPr>
            <a:cxnSpLocks/>
          </p:cNvCxnSpPr>
          <p:nvPr/>
        </p:nvCxnSpPr>
        <p:spPr>
          <a:xfrm flipH="1" flipV="1">
            <a:off x="17146213" y="7510605"/>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8" name="Straight Connector 237">
            <a:extLst>
              <a:ext uri="{FF2B5EF4-FFF2-40B4-BE49-F238E27FC236}">
                <a16:creationId xmlns:a16="http://schemas.microsoft.com/office/drawing/2014/main" id="{00E89134-FBFA-E002-3938-08C18DAED288}"/>
              </a:ext>
            </a:extLst>
          </p:cNvPr>
          <p:cNvCxnSpPr>
            <a:cxnSpLocks/>
          </p:cNvCxnSpPr>
          <p:nvPr/>
        </p:nvCxnSpPr>
        <p:spPr>
          <a:xfrm flipV="1">
            <a:off x="17111527" y="9670411"/>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239" name="Straight Connector 238">
            <a:extLst>
              <a:ext uri="{FF2B5EF4-FFF2-40B4-BE49-F238E27FC236}">
                <a16:creationId xmlns:a16="http://schemas.microsoft.com/office/drawing/2014/main" id="{0E912BBF-13DA-F0AA-B17B-A3CE4258768B}"/>
              </a:ext>
            </a:extLst>
          </p:cNvPr>
          <p:cNvCxnSpPr>
            <a:cxnSpLocks/>
          </p:cNvCxnSpPr>
          <p:nvPr/>
        </p:nvCxnSpPr>
        <p:spPr>
          <a:xfrm>
            <a:off x="16891262" y="9206236"/>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240" name="Straight Connector 239">
            <a:extLst>
              <a:ext uri="{FF2B5EF4-FFF2-40B4-BE49-F238E27FC236}">
                <a16:creationId xmlns:a16="http://schemas.microsoft.com/office/drawing/2014/main" id="{3301068B-0AFE-5201-26D4-530671E1AEE7}"/>
              </a:ext>
            </a:extLst>
          </p:cNvPr>
          <p:cNvCxnSpPr>
            <a:cxnSpLocks/>
            <a:endCxn id="229" idx="0"/>
          </p:cNvCxnSpPr>
          <p:nvPr/>
        </p:nvCxnSpPr>
        <p:spPr>
          <a:xfrm>
            <a:off x="17810123" y="8936071"/>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241" name="Straight Connector 240">
            <a:extLst>
              <a:ext uri="{FF2B5EF4-FFF2-40B4-BE49-F238E27FC236}">
                <a16:creationId xmlns:a16="http://schemas.microsoft.com/office/drawing/2014/main" id="{FC8DBF56-4EA2-5D93-8711-1A3581859DE6}"/>
              </a:ext>
            </a:extLst>
          </p:cNvPr>
          <p:cNvCxnSpPr>
            <a:cxnSpLocks/>
            <a:endCxn id="224" idx="0"/>
          </p:cNvCxnSpPr>
          <p:nvPr/>
        </p:nvCxnSpPr>
        <p:spPr>
          <a:xfrm flipV="1">
            <a:off x="17768495" y="77260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2" name="Straight Connector 241">
            <a:extLst>
              <a:ext uri="{FF2B5EF4-FFF2-40B4-BE49-F238E27FC236}">
                <a16:creationId xmlns:a16="http://schemas.microsoft.com/office/drawing/2014/main" id="{A6975F11-DD87-24AE-82A4-18D8DDF242CB}"/>
              </a:ext>
            </a:extLst>
          </p:cNvPr>
          <p:cNvCxnSpPr>
            <a:cxnSpLocks/>
          </p:cNvCxnSpPr>
          <p:nvPr/>
        </p:nvCxnSpPr>
        <p:spPr>
          <a:xfrm flipV="1">
            <a:off x="18759047" y="783531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3" name="Straight Connector 242">
            <a:extLst>
              <a:ext uri="{FF2B5EF4-FFF2-40B4-BE49-F238E27FC236}">
                <a16:creationId xmlns:a16="http://schemas.microsoft.com/office/drawing/2014/main" id="{E43C987A-6EB2-C733-9E5C-3D2D154111D7}"/>
              </a:ext>
            </a:extLst>
          </p:cNvPr>
          <p:cNvCxnSpPr>
            <a:cxnSpLocks/>
          </p:cNvCxnSpPr>
          <p:nvPr/>
        </p:nvCxnSpPr>
        <p:spPr>
          <a:xfrm flipV="1">
            <a:off x="19324191" y="7578225"/>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4" name="Straight Connector 243">
            <a:extLst>
              <a:ext uri="{FF2B5EF4-FFF2-40B4-BE49-F238E27FC236}">
                <a16:creationId xmlns:a16="http://schemas.microsoft.com/office/drawing/2014/main" id="{D3E53AA1-4D9E-DE6B-4FF3-49AB0CA85F54}"/>
              </a:ext>
            </a:extLst>
          </p:cNvPr>
          <p:cNvCxnSpPr>
            <a:cxnSpLocks/>
          </p:cNvCxnSpPr>
          <p:nvPr/>
        </p:nvCxnSpPr>
        <p:spPr>
          <a:xfrm flipV="1">
            <a:off x="19820211" y="8947870"/>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5" name="Straight Connector 244">
            <a:extLst>
              <a:ext uri="{FF2B5EF4-FFF2-40B4-BE49-F238E27FC236}">
                <a16:creationId xmlns:a16="http://schemas.microsoft.com/office/drawing/2014/main" id="{2EE82E09-195C-B284-0001-EDCB4E78DEA7}"/>
              </a:ext>
            </a:extLst>
          </p:cNvPr>
          <p:cNvCxnSpPr>
            <a:cxnSpLocks/>
          </p:cNvCxnSpPr>
          <p:nvPr/>
        </p:nvCxnSpPr>
        <p:spPr>
          <a:xfrm flipV="1">
            <a:off x="18940398" y="8362747"/>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6" name="Straight Connector 245">
            <a:extLst>
              <a:ext uri="{FF2B5EF4-FFF2-40B4-BE49-F238E27FC236}">
                <a16:creationId xmlns:a16="http://schemas.microsoft.com/office/drawing/2014/main" id="{6A96DB48-7D16-665C-D771-7AF0BEE69648}"/>
              </a:ext>
            </a:extLst>
          </p:cNvPr>
          <p:cNvCxnSpPr>
            <a:cxnSpLocks/>
          </p:cNvCxnSpPr>
          <p:nvPr/>
        </p:nvCxnSpPr>
        <p:spPr>
          <a:xfrm flipV="1">
            <a:off x="18550083" y="86865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7" name="Straight Connector 246">
            <a:extLst>
              <a:ext uri="{FF2B5EF4-FFF2-40B4-BE49-F238E27FC236}">
                <a16:creationId xmlns:a16="http://schemas.microsoft.com/office/drawing/2014/main" id="{6AF2EC93-63BC-EE3E-11DF-073B552489EA}"/>
              </a:ext>
            </a:extLst>
          </p:cNvPr>
          <p:cNvCxnSpPr>
            <a:cxnSpLocks/>
            <a:endCxn id="171" idx="1"/>
          </p:cNvCxnSpPr>
          <p:nvPr/>
        </p:nvCxnSpPr>
        <p:spPr>
          <a:xfrm flipV="1">
            <a:off x="19430577" y="6488664"/>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248" name="Straight Connector 247">
            <a:extLst>
              <a:ext uri="{FF2B5EF4-FFF2-40B4-BE49-F238E27FC236}">
                <a16:creationId xmlns:a16="http://schemas.microsoft.com/office/drawing/2014/main" id="{5B0D186B-7DEC-AB47-1462-FE5D0260A4B3}"/>
              </a:ext>
            </a:extLst>
          </p:cNvPr>
          <p:cNvCxnSpPr>
            <a:cxnSpLocks/>
            <a:endCxn id="157" idx="3"/>
          </p:cNvCxnSpPr>
          <p:nvPr/>
        </p:nvCxnSpPr>
        <p:spPr>
          <a:xfrm flipV="1">
            <a:off x="17387364" y="6738042"/>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249" name="Straight Connector 248">
            <a:extLst>
              <a:ext uri="{FF2B5EF4-FFF2-40B4-BE49-F238E27FC236}">
                <a16:creationId xmlns:a16="http://schemas.microsoft.com/office/drawing/2014/main" id="{22DD7EC8-ECC2-BC2F-081C-5C281B8EB45E}"/>
              </a:ext>
            </a:extLst>
          </p:cNvPr>
          <p:cNvCxnSpPr>
            <a:cxnSpLocks/>
          </p:cNvCxnSpPr>
          <p:nvPr/>
        </p:nvCxnSpPr>
        <p:spPr>
          <a:xfrm flipV="1">
            <a:off x="18701917" y="7014263"/>
            <a:ext cx="60086" cy="161823"/>
          </a:xfrm>
          <a:prstGeom prst="line">
            <a:avLst/>
          </a:prstGeom>
        </p:spPr>
        <p:style>
          <a:lnRef idx="1">
            <a:schemeClr val="accent3"/>
          </a:lnRef>
          <a:fillRef idx="0">
            <a:schemeClr val="accent3"/>
          </a:fillRef>
          <a:effectRef idx="0">
            <a:schemeClr val="accent3"/>
          </a:effectRef>
          <a:fontRef idx="minor">
            <a:schemeClr val="tx1"/>
          </a:fontRef>
        </p:style>
      </p:cxnSp>
      <p:grpSp>
        <p:nvGrpSpPr>
          <p:cNvPr id="266" name="Group 265">
            <a:extLst>
              <a:ext uri="{FF2B5EF4-FFF2-40B4-BE49-F238E27FC236}">
                <a16:creationId xmlns:a16="http://schemas.microsoft.com/office/drawing/2014/main" id="{807DDB55-88E9-2F53-4C29-C0A073A3D566}"/>
              </a:ext>
            </a:extLst>
          </p:cNvPr>
          <p:cNvGrpSpPr/>
          <p:nvPr/>
        </p:nvGrpSpPr>
        <p:grpSpPr>
          <a:xfrm>
            <a:off x="2777173" y="6375643"/>
            <a:ext cx="3428899" cy="2546477"/>
            <a:chOff x="4044052" y="7430860"/>
            <a:chExt cx="2496001" cy="1853659"/>
          </a:xfrm>
        </p:grpSpPr>
        <p:pic>
          <p:nvPicPr>
            <p:cNvPr id="264" name="Picture 263">
              <a:extLst>
                <a:ext uri="{FF2B5EF4-FFF2-40B4-BE49-F238E27FC236}">
                  <a16:creationId xmlns:a16="http://schemas.microsoft.com/office/drawing/2014/main" id="{F8A8576B-D56B-C68F-BE3F-007210F7AB37}"/>
                </a:ext>
              </a:extLst>
            </p:cNvPr>
            <p:cNvPicPr>
              <a:picLocks noChangeAspect="1"/>
            </p:cNvPicPr>
            <p:nvPr/>
          </p:nvPicPr>
          <p:blipFill>
            <a:blip r:embed="rId5"/>
            <a:stretch>
              <a:fillRect/>
            </a:stretch>
          </p:blipFill>
          <p:spPr>
            <a:xfrm>
              <a:off x="4057705" y="7430860"/>
              <a:ext cx="2470600" cy="1576660"/>
            </a:xfrm>
            <a:prstGeom prst="rect">
              <a:avLst/>
            </a:prstGeom>
            <a:ln>
              <a:solidFill>
                <a:schemeClr val="bg1">
                  <a:lumMod val="85000"/>
                </a:schemeClr>
              </a:solidFill>
            </a:ln>
          </p:spPr>
        </p:pic>
        <p:sp>
          <p:nvSpPr>
            <p:cNvPr id="265" name="TextBox 264">
              <a:extLst>
                <a:ext uri="{FF2B5EF4-FFF2-40B4-BE49-F238E27FC236}">
                  <a16:creationId xmlns:a16="http://schemas.microsoft.com/office/drawing/2014/main" id="{639F8AAF-4DCE-87AD-465F-1639FC107DC1}"/>
                </a:ext>
              </a:extLst>
            </p:cNvPr>
            <p:cNvSpPr txBox="1"/>
            <p:nvPr/>
          </p:nvSpPr>
          <p:spPr>
            <a:xfrm>
              <a:off x="4044052" y="9007520"/>
              <a:ext cx="2496001" cy="276999"/>
            </a:xfrm>
            <a:prstGeom prst="rect">
              <a:avLst/>
            </a:prstGeom>
            <a:solidFill>
              <a:schemeClr val="bg1">
                <a:lumMod val="75000"/>
              </a:schemeClr>
            </a:solidFill>
            <a:ln>
              <a:solidFill>
                <a:schemeClr val="bg1">
                  <a:lumMod val="85000"/>
                </a:schemeClr>
              </a:solidFill>
            </a:ln>
          </p:spPr>
          <p:txBody>
            <a:bodyPr wrap="square">
              <a:spAutoFit/>
            </a:bodyPr>
            <a:lstStyle/>
            <a:p>
              <a:pPr algn="ctr"/>
              <a:r>
                <a:rPr lang="en-US" sz="1200" b="1" dirty="0"/>
                <a:t>System Requirement Specifications</a:t>
              </a:r>
            </a:p>
          </p:txBody>
        </p:sp>
      </p:grpSp>
    </p:spTree>
    <p:extLst>
      <p:ext uri="{BB962C8B-B14F-4D97-AF65-F5344CB8AC3E}">
        <p14:creationId xmlns:p14="http://schemas.microsoft.com/office/powerpoint/2010/main" val="229370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0F6D4EB8-A757-28C8-22DE-622D6B20F8B1}"/>
              </a:ext>
            </a:extLst>
          </p:cNvPr>
          <p:cNvSpPr txBox="1"/>
          <p:nvPr/>
        </p:nvSpPr>
        <p:spPr>
          <a:xfrm>
            <a:off x="16591060" y="9960464"/>
            <a:ext cx="878692" cy="307777"/>
          </a:xfrm>
          <a:prstGeom prst="rect">
            <a:avLst/>
          </a:prstGeom>
          <a:noFill/>
        </p:spPr>
        <p:txBody>
          <a:bodyPr wrap="square" rtlCol="0">
            <a:spAutoFit/>
          </a:bodyPr>
          <a:lstStyle/>
          <a:p>
            <a:pPr algn="ctr"/>
            <a:r>
              <a:rPr lang="en-US" sz="1400" dirty="0"/>
              <a:t>P(x5)</a:t>
            </a:r>
          </a:p>
        </p:txBody>
      </p:sp>
      <p:sp>
        <p:nvSpPr>
          <p:cNvPr id="63" name="Rectangle: Rounded Corners 62">
            <a:extLst>
              <a:ext uri="{FF2B5EF4-FFF2-40B4-BE49-F238E27FC236}">
                <a16:creationId xmlns:a16="http://schemas.microsoft.com/office/drawing/2014/main" id="{01B274BB-24DB-04A5-EA23-B5BAFF045A02}"/>
              </a:ext>
            </a:extLst>
          </p:cNvPr>
          <p:cNvSpPr/>
          <p:nvPr/>
        </p:nvSpPr>
        <p:spPr>
          <a:xfrm>
            <a:off x="16815000" y="991669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988F6C0-730E-0C8B-323B-409C4092BC11}"/>
              </a:ext>
            </a:extLst>
          </p:cNvPr>
          <p:cNvSpPr/>
          <p:nvPr/>
        </p:nvSpPr>
        <p:spPr>
          <a:xfrm>
            <a:off x="10794031" y="7305345"/>
            <a:ext cx="1736341" cy="698451"/>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Multi-Modal Perception</a:t>
            </a:r>
          </a:p>
        </p:txBody>
      </p:sp>
      <p:sp>
        <p:nvSpPr>
          <p:cNvPr id="21" name="Rectangle: Rounded Corners 20">
            <a:extLst>
              <a:ext uri="{FF2B5EF4-FFF2-40B4-BE49-F238E27FC236}">
                <a16:creationId xmlns:a16="http://schemas.microsoft.com/office/drawing/2014/main" id="{71849043-8B75-4FD4-2469-4DD753830ADF}"/>
              </a:ext>
            </a:extLst>
          </p:cNvPr>
          <p:cNvSpPr/>
          <p:nvPr/>
        </p:nvSpPr>
        <p:spPr>
          <a:xfrm>
            <a:off x="19975146" y="4648258"/>
            <a:ext cx="2092778" cy="565187"/>
          </a:xfrm>
          <a:prstGeom prst="roundRect">
            <a:avLst/>
          </a:prstGeom>
          <a:solidFill>
            <a:srgbClr val="00B0F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 Interaction</a:t>
            </a:r>
          </a:p>
        </p:txBody>
      </p:sp>
      <p:cxnSp>
        <p:nvCxnSpPr>
          <p:cNvPr id="23" name="Straight Arrow Connector 22">
            <a:extLst>
              <a:ext uri="{FF2B5EF4-FFF2-40B4-BE49-F238E27FC236}">
                <a16:creationId xmlns:a16="http://schemas.microsoft.com/office/drawing/2014/main" id="{3FC19974-F25A-C392-38BB-6840F22C4D5A}"/>
              </a:ext>
            </a:extLst>
          </p:cNvPr>
          <p:cNvCxnSpPr>
            <a:cxnSpLocks/>
          </p:cNvCxnSpPr>
          <p:nvPr/>
        </p:nvCxnSpPr>
        <p:spPr>
          <a:xfrm>
            <a:off x="9910408" y="7452625"/>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A8BFEB-8B2C-1F06-59E2-A64AD15C6C0A}"/>
              </a:ext>
            </a:extLst>
          </p:cNvPr>
          <p:cNvSpPr/>
          <p:nvPr/>
        </p:nvSpPr>
        <p:spPr>
          <a:xfrm>
            <a:off x="10789414" y="8405260"/>
            <a:ext cx="1736341" cy="685800"/>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 Modal Action System</a:t>
            </a:r>
          </a:p>
        </p:txBody>
      </p:sp>
      <p:sp>
        <p:nvSpPr>
          <p:cNvPr id="28" name="Rectangle: Rounded Corners 27">
            <a:extLst>
              <a:ext uri="{FF2B5EF4-FFF2-40B4-BE49-F238E27FC236}">
                <a16:creationId xmlns:a16="http://schemas.microsoft.com/office/drawing/2014/main" id="{BA82B43E-E01C-D78F-2980-21FA7677373D}"/>
              </a:ext>
            </a:extLst>
          </p:cNvPr>
          <p:cNvSpPr/>
          <p:nvPr/>
        </p:nvSpPr>
        <p:spPr>
          <a:xfrm>
            <a:off x="13231947" y="7318074"/>
            <a:ext cx="2005986" cy="693474"/>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Formal Knowledge Representation</a:t>
            </a:r>
          </a:p>
        </p:txBody>
      </p:sp>
      <p:cxnSp>
        <p:nvCxnSpPr>
          <p:cNvPr id="46" name="Straight Arrow Connector 45">
            <a:extLst>
              <a:ext uri="{FF2B5EF4-FFF2-40B4-BE49-F238E27FC236}">
                <a16:creationId xmlns:a16="http://schemas.microsoft.com/office/drawing/2014/main" id="{71E61265-DA54-4F8D-1F45-F079C40A43F9}"/>
              </a:ext>
            </a:extLst>
          </p:cNvPr>
          <p:cNvCxnSpPr>
            <a:cxnSpLocks/>
            <a:stCxn id="20" idx="3"/>
            <a:endCxn id="28" idx="1"/>
          </p:cNvCxnSpPr>
          <p:nvPr/>
        </p:nvCxnSpPr>
        <p:spPr>
          <a:xfrm>
            <a:off x="12530372" y="7654571"/>
            <a:ext cx="701575" cy="1024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3B12A6-54E4-A32F-7ED1-7AA53D99BD14}"/>
              </a:ext>
            </a:extLst>
          </p:cNvPr>
          <p:cNvCxnSpPr>
            <a:cxnSpLocks/>
            <a:stCxn id="28" idx="3"/>
          </p:cNvCxnSpPr>
          <p:nvPr/>
        </p:nvCxnSpPr>
        <p:spPr>
          <a:xfrm>
            <a:off x="15237933" y="7664811"/>
            <a:ext cx="714432" cy="11537"/>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D1381A5-DBAB-54FE-7562-699B87A35D65}"/>
              </a:ext>
            </a:extLst>
          </p:cNvPr>
          <p:cNvGrpSpPr/>
          <p:nvPr/>
        </p:nvGrpSpPr>
        <p:grpSpPr>
          <a:xfrm>
            <a:off x="16564567" y="6293519"/>
            <a:ext cx="3322156" cy="3612317"/>
            <a:chOff x="11723571" y="7621604"/>
            <a:chExt cx="3043184" cy="3328737"/>
          </a:xfrm>
        </p:grpSpPr>
        <p:sp>
          <p:nvSpPr>
            <p:cNvPr id="3" name="Oval 2">
              <a:extLst>
                <a:ext uri="{FF2B5EF4-FFF2-40B4-BE49-F238E27FC236}">
                  <a16:creationId xmlns:a16="http://schemas.microsoft.com/office/drawing/2014/main" id="{35073731-1FB2-C8BB-06BD-29509C2D978D}"/>
                </a:ext>
              </a:extLst>
            </p:cNvPr>
            <p:cNvSpPr/>
            <p:nvPr/>
          </p:nvSpPr>
          <p:spPr>
            <a:xfrm>
              <a:off x="11723571" y="893224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45E54FD6-B7FA-6C03-82A6-C9DDE9AF8DC9}"/>
                </a:ext>
              </a:extLst>
            </p:cNvPr>
            <p:cNvSpPr/>
            <p:nvPr/>
          </p:nvSpPr>
          <p:spPr>
            <a:xfrm>
              <a:off x="12347609" y="8102867"/>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BB9AB272-0ED9-B0F0-7924-964B329C5A43}"/>
                </a:ext>
              </a:extLst>
            </p:cNvPr>
            <p:cNvSpPr/>
            <p:nvPr/>
          </p:nvSpPr>
          <p:spPr>
            <a:xfrm>
              <a:off x="13395159" y="8922618"/>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00EF87C7-4EA2-ABA1-D9CD-5819D515F135}"/>
                </a:ext>
              </a:extLst>
            </p:cNvPr>
            <p:cNvSpPr/>
            <p:nvPr/>
          </p:nvSpPr>
          <p:spPr>
            <a:xfrm>
              <a:off x="14022404" y="7621604"/>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0850072-33DD-E93D-20F6-F0192EF93382}"/>
                </a:ext>
              </a:extLst>
            </p:cNvPr>
            <p:cNvSpPr/>
            <p:nvPr/>
          </p:nvSpPr>
          <p:spPr>
            <a:xfrm>
              <a:off x="12544926" y="986268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25EF71FE-7238-EF96-0EBF-5B2B7CD90891}"/>
                </a:ext>
              </a:extLst>
            </p:cNvPr>
            <p:cNvSpPr/>
            <p:nvPr/>
          </p:nvSpPr>
          <p:spPr>
            <a:xfrm>
              <a:off x="14372120" y="9966960"/>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E2ADB712-A2AE-7143-AF37-1DF8B3EE8C04}"/>
                </a:ext>
              </a:extLst>
            </p:cNvPr>
            <p:cNvCxnSpPr>
              <a:cxnSpLocks/>
              <a:stCxn id="3" idx="7"/>
              <a:endCxn id="6" idx="3"/>
            </p:cNvCxnSpPr>
            <p:nvPr/>
          </p:nvCxnSpPr>
          <p:spPr>
            <a:xfrm flipV="1">
              <a:off x="12060413" y="7958446"/>
              <a:ext cx="2019784" cy="103159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EE37217-E393-80F9-06EE-B7D39FE21487}"/>
                </a:ext>
              </a:extLst>
            </p:cNvPr>
            <p:cNvCxnSpPr>
              <a:cxnSpLocks/>
              <a:stCxn id="4" idx="5"/>
              <a:endCxn id="5" idx="1"/>
            </p:cNvCxnSpPr>
            <p:nvPr/>
          </p:nvCxnSpPr>
          <p:spPr>
            <a:xfrm>
              <a:off x="12684451" y="8439709"/>
              <a:ext cx="768501" cy="540702"/>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4213B6D-7BA4-6505-E166-92B1800FD680}"/>
                </a:ext>
              </a:extLst>
            </p:cNvPr>
            <p:cNvCxnSpPr>
              <a:cxnSpLocks/>
              <a:stCxn id="4" idx="5"/>
              <a:endCxn id="7" idx="7"/>
            </p:cNvCxnSpPr>
            <p:nvPr/>
          </p:nvCxnSpPr>
          <p:spPr>
            <a:xfrm>
              <a:off x="12684451" y="8439709"/>
              <a:ext cx="197317" cy="1480770"/>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DB266CD-A96A-7F0E-1DD5-6FEBA1B046FD}"/>
                </a:ext>
              </a:extLst>
            </p:cNvPr>
            <p:cNvCxnSpPr>
              <a:cxnSpLocks/>
              <a:stCxn id="8" idx="2"/>
              <a:endCxn id="7" idx="7"/>
            </p:cNvCxnSpPr>
            <p:nvPr/>
          </p:nvCxnSpPr>
          <p:spPr>
            <a:xfrm flipH="1" flipV="1">
              <a:off x="12881768" y="9920479"/>
              <a:ext cx="1490352" cy="243799"/>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B63F9C6-94E2-F6B5-D86A-84D3A62049A9}"/>
                </a:ext>
              </a:extLst>
            </p:cNvPr>
            <p:cNvCxnSpPr>
              <a:cxnSpLocks/>
              <a:stCxn id="8" idx="0"/>
              <a:endCxn id="6" idx="4"/>
            </p:cNvCxnSpPr>
            <p:nvPr/>
          </p:nvCxnSpPr>
          <p:spPr>
            <a:xfrm flipH="1" flipV="1">
              <a:off x="14219722" y="8016239"/>
              <a:ext cx="349716" cy="195072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156447FC-05E8-CEB6-3D48-75810340FFDE}"/>
                </a:ext>
              </a:extLst>
            </p:cNvPr>
            <p:cNvCxnSpPr>
              <a:cxnSpLocks/>
              <a:stCxn id="5" idx="2"/>
              <a:endCxn id="3" idx="6"/>
            </p:cNvCxnSpPr>
            <p:nvPr/>
          </p:nvCxnSpPr>
          <p:spPr>
            <a:xfrm flipH="1">
              <a:off x="12118206" y="9119936"/>
              <a:ext cx="1276953" cy="9626"/>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64408DE0-B0B8-5DD9-818C-53D98A66A10F}"/>
                </a:ext>
              </a:extLst>
            </p:cNvPr>
            <p:cNvCxnSpPr>
              <a:cxnSpLocks/>
              <a:stCxn id="8" idx="1"/>
              <a:endCxn id="5" idx="5"/>
            </p:cNvCxnSpPr>
            <p:nvPr/>
          </p:nvCxnSpPr>
          <p:spPr>
            <a:xfrm flipH="1" flipV="1">
              <a:off x="13732001" y="9259460"/>
              <a:ext cx="697912" cy="765293"/>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A619FD06-261F-56FB-091D-C43E5820C848}"/>
                </a:ext>
              </a:extLst>
            </p:cNvPr>
            <p:cNvSpPr/>
            <p:nvPr/>
          </p:nvSpPr>
          <p:spPr>
            <a:xfrm>
              <a:off x="11952974" y="10555706"/>
              <a:ext cx="394635" cy="394635"/>
            </a:xfrm>
            <a:prstGeom prst="ellipse">
              <a:avLst/>
            </a:prstGeom>
            <a:solidFill>
              <a:srgbClr val="92D05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A15BDFB-4D1D-033E-BBD1-564FC85201C1}"/>
                </a:ext>
              </a:extLst>
            </p:cNvPr>
            <p:cNvCxnSpPr>
              <a:cxnSpLocks/>
              <a:stCxn id="16" idx="7"/>
              <a:endCxn id="7" idx="3"/>
            </p:cNvCxnSpPr>
            <p:nvPr/>
          </p:nvCxnSpPr>
          <p:spPr>
            <a:xfrm flipV="1">
              <a:off x="12289816" y="10199528"/>
              <a:ext cx="312903" cy="413971"/>
            </a:xfrm>
            <a:prstGeom prst="line">
              <a:avLst/>
            </a:prstGeom>
            <a:ln w="38100">
              <a:solidFill>
                <a:schemeClr val="bg1">
                  <a:lumMod val="75000"/>
                  <a:alpha val="50196"/>
                </a:schemeClr>
              </a:solidFill>
            </a:ln>
          </p:spPr>
          <p:style>
            <a:lnRef idx="1">
              <a:schemeClr val="accent6"/>
            </a:lnRef>
            <a:fillRef idx="0">
              <a:schemeClr val="accent6"/>
            </a:fillRef>
            <a:effectRef idx="0">
              <a:schemeClr val="accent6"/>
            </a:effectRef>
            <a:fontRef idx="minor">
              <a:schemeClr val="tx1"/>
            </a:fontRef>
          </p:style>
        </p:cxnSp>
      </p:grpSp>
      <p:sp>
        <p:nvSpPr>
          <p:cNvPr id="134" name="TextBox 133">
            <a:extLst>
              <a:ext uri="{FF2B5EF4-FFF2-40B4-BE49-F238E27FC236}">
                <a16:creationId xmlns:a16="http://schemas.microsoft.com/office/drawing/2014/main" id="{660B0BE8-A8C6-0A43-CEC8-AE4D936D5550}"/>
              </a:ext>
            </a:extLst>
          </p:cNvPr>
          <p:cNvSpPr txBox="1"/>
          <p:nvPr/>
        </p:nvSpPr>
        <p:spPr>
          <a:xfrm>
            <a:off x="16334067" y="8124592"/>
            <a:ext cx="878692" cy="307777"/>
          </a:xfrm>
          <a:prstGeom prst="rect">
            <a:avLst/>
          </a:prstGeom>
          <a:noFill/>
        </p:spPr>
        <p:txBody>
          <a:bodyPr wrap="square" rtlCol="0">
            <a:spAutoFit/>
          </a:bodyPr>
          <a:lstStyle/>
          <a:p>
            <a:pPr algn="ctr"/>
            <a:r>
              <a:rPr lang="en-US" sz="1400" dirty="0"/>
              <a:t>P(x1)</a:t>
            </a:r>
          </a:p>
        </p:txBody>
      </p:sp>
      <p:sp>
        <p:nvSpPr>
          <p:cNvPr id="135" name="TextBox 134">
            <a:extLst>
              <a:ext uri="{FF2B5EF4-FFF2-40B4-BE49-F238E27FC236}">
                <a16:creationId xmlns:a16="http://schemas.microsoft.com/office/drawing/2014/main" id="{FCD0A410-3218-9F41-3EA9-3BC970F4F7F8}"/>
              </a:ext>
            </a:extLst>
          </p:cNvPr>
          <p:cNvSpPr txBox="1"/>
          <p:nvPr/>
        </p:nvSpPr>
        <p:spPr>
          <a:xfrm>
            <a:off x="17013337" y="7166999"/>
            <a:ext cx="878692" cy="307777"/>
          </a:xfrm>
          <a:prstGeom prst="rect">
            <a:avLst/>
          </a:prstGeom>
          <a:noFill/>
        </p:spPr>
        <p:txBody>
          <a:bodyPr wrap="square" rtlCol="0">
            <a:spAutoFit/>
          </a:bodyPr>
          <a:lstStyle/>
          <a:p>
            <a:pPr algn="ctr"/>
            <a:r>
              <a:rPr lang="en-US" sz="1400" dirty="0"/>
              <a:t>P(x2)</a:t>
            </a:r>
          </a:p>
        </p:txBody>
      </p:sp>
      <p:sp>
        <p:nvSpPr>
          <p:cNvPr id="136" name="TextBox 135">
            <a:extLst>
              <a:ext uri="{FF2B5EF4-FFF2-40B4-BE49-F238E27FC236}">
                <a16:creationId xmlns:a16="http://schemas.microsoft.com/office/drawing/2014/main" id="{95DEF1DC-E937-57F2-6071-33954C0755FD}"/>
              </a:ext>
            </a:extLst>
          </p:cNvPr>
          <p:cNvSpPr txBox="1"/>
          <p:nvPr/>
        </p:nvSpPr>
        <p:spPr>
          <a:xfrm>
            <a:off x="18850197" y="5990844"/>
            <a:ext cx="878692" cy="307777"/>
          </a:xfrm>
          <a:prstGeom prst="rect">
            <a:avLst/>
          </a:prstGeom>
          <a:noFill/>
        </p:spPr>
        <p:txBody>
          <a:bodyPr wrap="square" rtlCol="0">
            <a:spAutoFit/>
          </a:bodyPr>
          <a:lstStyle/>
          <a:p>
            <a:pPr algn="ctr"/>
            <a:r>
              <a:rPr lang="en-US" sz="1400" dirty="0"/>
              <a:t>P(x4)</a:t>
            </a:r>
          </a:p>
        </p:txBody>
      </p:sp>
      <p:sp>
        <p:nvSpPr>
          <p:cNvPr id="137" name="TextBox 136">
            <a:extLst>
              <a:ext uri="{FF2B5EF4-FFF2-40B4-BE49-F238E27FC236}">
                <a16:creationId xmlns:a16="http://schemas.microsoft.com/office/drawing/2014/main" id="{8C53D448-BF1D-F462-86FA-B7777FD75CFD}"/>
              </a:ext>
            </a:extLst>
          </p:cNvPr>
          <p:cNvSpPr txBox="1"/>
          <p:nvPr/>
        </p:nvSpPr>
        <p:spPr>
          <a:xfrm>
            <a:off x="19231971" y="9261832"/>
            <a:ext cx="878692" cy="307777"/>
          </a:xfrm>
          <a:prstGeom prst="rect">
            <a:avLst/>
          </a:prstGeom>
          <a:noFill/>
        </p:spPr>
        <p:txBody>
          <a:bodyPr wrap="square" rtlCol="0">
            <a:spAutoFit/>
          </a:bodyPr>
          <a:lstStyle/>
          <a:p>
            <a:pPr algn="ctr"/>
            <a:r>
              <a:rPr lang="en-US" sz="1400" dirty="0"/>
              <a:t>P(x7)</a:t>
            </a:r>
          </a:p>
        </p:txBody>
      </p:sp>
      <p:sp>
        <p:nvSpPr>
          <p:cNvPr id="138" name="TextBox 137">
            <a:extLst>
              <a:ext uri="{FF2B5EF4-FFF2-40B4-BE49-F238E27FC236}">
                <a16:creationId xmlns:a16="http://schemas.microsoft.com/office/drawing/2014/main" id="{87217DF8-9B20-C820-9B63-03F713CEA1EA}"/>
              </a:ext>
            </a:extLst>
          </p:cNvPr>
          <p:cNvSpPr txBox="1"/>
          <p:nvPr/>
        </p:nvSpPr>
        <p:spPr>
          <a:xfrm>
            <a:off x="18165450" y="8173843"/>
            <a:ext cx="878692" cy="307777"/>
          </a:xfrm>
          <a:prstGeom prst="rect">
            <a:avLst/>
          </a:prstGeom>
          <a:noFill/>
        </p:spPr>
        <p:txBody>
          <a:bodyPr wrap="square" rtlCol="0">
            <a:spAutoFit/>
          </a:bodyPr>
          <a:lstStyle/>
          <a:p>
            <a:pPr algn="ctr"/>
            <a:r>
              <a:rPr lang="en-US" sz="1400" dirty="0"/>
              <a:t>P(x3)</a:t>
            </a:r>
          </a:p>
        </p:txBody>
      </p:sp>
      <p:sp>
        <p:nvSpPr>
          <p:cNvPr id="139" name="TextBox 138">
            <a:extLst>
              <a:ext uri="{FF2B5EF4-FFF2-40B4-BE49-F238E27FC236}">
                <a16:creationId xmlns:a16="http://schemas.microsoft.com/office/drawing/2014/main" id="{D82BB63C-201A-DC81-83EE-E705DED4883D}"/>
              </a:ext>
            </a:extLst>
          </p:cNvPr>
          <p:cNvSpPr txBox="1"/>
          <p:nvPr/>
        </p:nvSpPr>
        <p:spPr>
          <a:xfrm>
            <a:off x="17268822" y="9170871"/>
            <a:ext cx="878692" cy="307777"/>
          </a:xfrm>
          <a:prstGeom prst="rect">
            <a:avLst/>
          </a:prstGeom>
          <a:noFill/>
        </p:spPr>
        <p:txBody>
          <a:bodyPr wrap="square" rtlCol="0">
            <a:spAutoFit/>
          </a:bodyPr>
          <a:lstStyle/>
          <a:p>
            <a:pPr algn="ctr"/>
            <a:r>
              <a:rPr lang="en-US" sz="1400" dirty="0"/>
              <a:t>P(x6)</a:t>
            </a:r>
          </a:p>
        </p:txBody>
      </p:sp>
      <p:sp>
        <p:nvSpPr>
          <p:cNvPr id="141" name="TextBox 140">
            <a:extLst>
              <a:ext uri="{FF2B5EF4-FFF2-40B4-BE49-F238E27FC236}">
                <a16:creationId xmlns:a16="http://schemas.microsoft.com/office/drawing/2014/main" id="{58FBC347-0A60-D52B-AE3E-81BB4F3AC635}"/>
              </a:ext>
            </a:extLst>
          </p:cNvPr>
          <p:cNvSpPr txBox="1"/>
          <p:nvPr/>
        </p:nvSpPr>
        <p:spPr>
          <a:xfrm>
            <a:off x="16995378" y="7905190"/>
            <a:ext cx="878692" cy="307777"/>
          </a:xfrm>
          <a:prstGeom prst="rect">
            <a:avLst/>
          </a:prstGeom>
          <a:noFill/>
        </p:spPr>
        <p:txBody>
          <a:bodyPr wrap="square" rtlCol="0">
            <a:spAutoFit/>
          </a:bodyPr>
          <a:lstStyle/>
          <a:p>
            <a:pPr algn="ctr"/>
            <a:r>
              <a:rPr lang="en-US" sz="1400" dirty="0"/>
              <a:t>P(y1)</a:t>
            </a:r>
          </a:p>
        </p:txBody>
      </p:sp>
      <p:sp>
        <p:nvSpPr>
          <p:cNvPr id="142" name="TextBox 141">
            <a:extLst>
              <a:ext uri="{FF2B5EF4-FFF2-40B4-BE49-F238E27FC236}">
                <a16:creationId xmlns:a16="http://schemas.microsoft.com/office/drawing/2014/main" id="{C2AD0F91-6C13-09F4-6C97-4D1B1E8EBE19}"/>
              </a:ext>
            </a:extLst>
          </p:cNvPr>
          <p:cNvSpPr txBox="1"/>
          <p:nvPr/>
        </p:nvSpPr>
        <p:spPr>
          <a:xfrm>
            <a:off x="18019181" y="7027431"/>
            <a:ext cx="878692" cy="307777"/>
          </a:xfrm>
          <a:prstGeom prst="rect">
            <a:avLst/>
          </a:prstGeom>
          <a:noFill/>
        </p:spPr>
        <p:txBody>
          <a:bodyPr wrap="square" rtlCol="0">
            <a:spAutoFit/>
          </a:bodyPr>
          <a:lstStyle/>
          <a:p>
            <a:pPr algn="ctr"/>
            <a:r>
              <a:rPr lang="en-US" sz="1400" dirty="0"/>
              <a:t>P(y2)</a:t>
            </a:r>
          </a:p>
        </p:txBody>
      </p:sp>
      <p:sp>
        <p:nvSpPr>
          <p:cNvPr id="143" name="TextBox 142">
            <a:extLst>
              <a:ext uri="{FF2B5EF4-FFF2-40B4-BE49-F238E27FC236}">
                <a16:creationId xmlns:a16="http://schemas.microsoft.com/office/drawing/2014/main" id="{F220261D-8342-C7DF-3582-8F41E666BC9C}"/>
              </a:ext>
            </a:extLst>
          </p:cNvPr>
          <p:cNvSpPr txBox="1"/>
          <p:nvPr/>
        </p:nvSpPr>
        <p:spPr>
          <a:xfrm>
            <a:off x="19244598" y="7430860"/>
            <a:ext cx="878692" cy="307777"/>
          </a:xfrm>
          <a:prstGeom prst="rect">
            <a:avLst/>
          </a:prstGeom>
          <a:noFill/>
        </p:spPr>
        <p:txBody>
          <a:bodyPr wrap="square" rtlCol="0">
            <a:spAutoFit/>
          </a:bodyPr>
          <a:lstStyle/>
          <a:p>
            <a:pPr algn="ctr"/>
            <a:r>
              <a:rPr lang="en-US" sz="1400" dirty="0"/>
              <a:t>P(y3)</a:t>
            </a:r>
          </a:p>
        </p:txBody>
      </p:sp>
      <p:sp>
        <p:nvSpPr>
          <p:cNvPr id="144" name="TextBox 143">
            <a:extLst>
              <a:ext uri="{FF2B5EF4-FFF2-40B4-BE49-F238E27FC236}">
                <a16:creationId xmlns:a16="http://schemas.microsoft.com/office/drawing/2014/main" id="{2ECC674D-4072-4641-291E-B25532DC793F}"/>
              </a:ext>
            </a:extLst>
          </p:cNvPr>
          <p:cNvSpPr txBox="1"/>
          <p:nvPr/>
        </p:nvSpPr>
        <p:spPr>
          <a:xfrm>
            <a:off x="18245800" y="8939649"/>
            <a:ext cx="878692" cy="307777"/>
          </a:xfrm>
          <a:prstGeom prst="rect">
            <a:avLst/>
          </a:prstGeom>
          <a:noFill/>
        </p:spPr>
        <p:txBody>
          <a:bodyPr wrap="square" rtlCol="0">
            <a:spAutoFit/>
          </a:bodyPr>
          <a:lstStyle/>
          <a:p>
            <a:pPr algn="ctr"/>
            <a:r>
              <a:rPr lang="en-US" sz="1400" dirty="0"/>
              <a:t>P(y4)</a:t>
            </a:r>
          </a:p>
        </p:txBody>
      </p:sp>
      <p:sp>
        <p:nvSpPr>
          <p:cNvPr id="145" name="TextBox 144">
            <a:extLst>
              <a:ext uri="{FF2B5EF4-FFF2-40B4-BE49-F238E27FC236}">
                <a16:creationId xmlns:a16="http://schemas.microsoft.com/office/drawing/2014/main" id="{58D2508D-688F-02A8-F3D0-5B3FBFB4E2A4}"/>
              </a:ext>
            </a:extLst>
          </p:cNvPr>
          <p:cNvSpPr txBox="1"/>
          <p:nvPr/>
        </p:nvSpPr>
        <p:spPr>
          <a:xfrm>
            <a:off x="16786788" y="9005059"/>
            <a:ext cx="878692" cy="307777"/>
          </a:xfrm>
          <a:prstGeom prst="rect">
            <a:avLst/>
          </a:prstGeom>
          <a:noFill/>
        </p:spPr>
        <p:txBody>
          <a:bodyPr wrap="square" rtlCol="0">
            <a:spAutoFit/>
          </a:bodyPr>
          <a:lstStyle/>
          <a:p>
            <a:pPr algn="ctr"/>
            <a:r>
              <a:rPr lang="en-US" sz="1400" dirty="0"/>
              <a:t>P(y5)</a:t>
            </a:r>
          </a:p>
        </p:txBody>
      </p:sp>
      <p:sp>
        <p:nvSpPr>
          <p:cNvPr id="146" name="TextBox 145">
            <a:extLst>
              <a:ext uri="{FF2B5EF4-FFF2-40B4-BE49-F238E27FC236}">
                <a16:creationId xmlns:a16="http://schemas.microsoft.com/office/drawing/2014/main" id="{65F3A7F1-E9DB-E22E-8B23-48AF6D0C2A8B}"/>
              </a:ext>
            </a:extLst>
          </p:cNvPr>
          <p:cNvSpPr txBox="1"/>
          <p:nvPr/>
        </p:nvSpPr>
        <p:spPr>
          <a:xfrm>
            <a:off x="17489052" y="8146905"/>
            <a:ext cx="878692" cy="307777"/>
          </a:xfrm>
          <a:prstGeom prst="rect">
            <a:avLst/>
          </a:prstGeom>
          <a:noFill/>
        </p:spPr>
        <p:txBody>
          <a:bodyPr wrap="square" rtlCol="0">
            <a:spAutoFit/>
          </a:bodyPr>
          <a:lstStyle/>
          <a:p>
            <a:pPr algn="ctr"/>
            <a:r>
              <a:rPr lang="en-US" sz="1400" dirty="0"/>
              <a:t>P(y6)</a:t>
            </a:r>
          </a:p>
        </p:txBody>
      </p:sp>
      <p:sp>
        <p:nvSpPr>
          <p:cNvPr id="147" name="TextBox 146">
            <a:extLst>
              <a:ext uri="{FF2B5EF4-FFF2-40B4-BE49-F238E27FC236}">
                <a16:creationId xmlns:a16="http://schemas.microsoft.com/office/drawing/2014/main" id="{7FC870A7-F003-F5C7-7D53-79270DDB7E69}"/>
              </a:ext>
            </a:extLst>
          </p:cNvPr>
          <p:cNvSpPr txBox="1"/>
          <p:nvPr/>
        </p:nvSpPr>
        <p:spPr>
          <a:xfrm>
            <a:off x="17750062" y="7295202"/>
            <a:ext cx="878692" cy="307777"/>
          </a:xfrm>
          <a:prstGeom prst="rect">
            <a:avLst/>
          </a:prstGeom>
          <a:noFill/>
        </p:spPr>
        <p:txBody>
          <a:bodyPr wrap="square" rtlCol="0">
            <a:spAutoFit/>
          </a:bodyPr>
          <a:lstStyle/>
          <a:p>
            <a:pPr algn="ctr"/>
            <a:r>
              <a:rPr lang="en-US" sz="1400" dirty="0"/>
              <a:t>P(y7)</a:t>
            </a:r>
          </a:p>
        </p:txBody>
      </p:sp>
      <p:sp>
        <p:nvSpPr>
          <p:cNvPr id="148" name="TextBox 147">
            <a:extLst>
              <a:ext uri="{FF2B5EF4-FFF2-40B4-BE49-F238E27FC236}">
                <a16:creationId xmlns:a16="http://schemas.microsoft.com/office/drawing/2014/main" id="{D8F59F73-67EF-873C-987E-AC162BC3D01D}"/>
              </a:ext>
            </a:extLst>
          </p:cNvPr>
          <p:cNvSpPr txBox="1"/>
          <p:nvPr/>
        </p:nvSpPr>
        <p:spPr>
          <a:xfrm>
            <a:off x="18787847" y="8266407"/>
            <a:ext cx="878692" cy="307777"/>
          </a:xfrm>
          <a:prstGeom prst="rect">
            <a:avLst/>
          </a:prstGeom>
          <a:noFill/>
        </p:spPr>
        <p:txBody>
          <a:bodyPr wrap="square" rtlCol="0">
            <a:spAutoFit/>
          </a:bodyPr>
          <a:lstStyle/>
          <a:p>
            <a:pPr algn="ctr"/>
            <a:r>
              <a:rPr lang="en-US" sz="1400" dirty="0"/>
              <a:t>P(y8)</a:t>
            </a:r>
          </a:p>
        </p:txBody>
      </p:sp>
      <p:sp>
        <p:nvSpPr>
          <p:cNvPr id="150" name="Oval 149">
            <a:extLst>
              <a:ext uri="{FF2B5EF4-FFF2-40B4-BE49-F238E27FC236}">
                <a16:creationId xmlns:a16="http://schemas.microsoft.com/office/drawing/2014/main" id="{B7239F52-1655-E722-0EC5-6CCCDA0528E7}"/>
              </a:ext>
            </a:extLst>
          </p:cNvPr>
          <p:cNvSpPr/>
          <p:nvPr/>
        </p:nvSpPr>
        <p:spPr>
          <a:xfrm>
            <a:off x="15911359" y="5782954"/>
            <a:ext cx="4957077" cy="4957077"/>
          </a:xfrm>
          <a:prstGeom prst="ellipse">
            <a:avLst/>
          </a:prstGeom>
          <a:noFill/>
          <a:ln w="57150">
            <a:solidFill>
              <a:srgbClr val="00B0F0">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0" name="Rectangle: Rounded Corners 179">
            <a:extLst>
              <a:ext uri="{FF2B5EF4-FFF2-40B4-BE49-F238E27FC236}">
                <a16:creationId xmlns:a16="http://schemas.microsoft.com/office/drawing/2014/main" id="{8B73F188-4254-151B-D1CC-CC94F4C2EA07}"/>
              </a:ext>
            </a:extLst>
          </p:cNvPr>
          <p:cNvSpPr/>
          <p:nvPr/>
        </p:nvSpPr>
        <p:spPr>
          <a:xfrm>
            <a:off x="22531424" y="6482259"/>
            <a:ext cx="2236645"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Beliefs update with evidence</a:t>
            </a:r>
          </a:p>
        </p:txBody>
      </p:sp>
      <p:sp>
        <p:nvSpPr>
          <p:cNvPr id="187" name="Rectangle: Rounded Corners 186">
            <a:extLst>
              <a:ext uri="{FF2B5EF4-FFF2-40B4-BE49-F238E27FC236}">
                <a16:creationId xmlns:a16="http://schemas.microsoft.com/office/drawing/2014/main" id="{739FAA0A-ACFB-73EC-F7A2-6BE05C966387}"/>
              </a:ext>
            </a:extLst>
          </p:cNvPr>
          <p:cNvSpPr/>
          <p:nvPr/>
        </p:nvSpPr>
        <p:spPr>
          <a:xfrm>
            <a:off x="23351818" y="7962315"/>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Consistency checks</a:t>
            </a:r>
          </a:p>
        </p:txBody>
      </p:sp>
      <p:cxnSp>
        <p:nvCxnSpPr>
          <p:cNvPr id="198" name="Straight Arrow Connector 197">
            <a:extLst>
              <a:ext uri="{FF2B5EF4-FFF2-40B4-BE49-F238E27FC236}">
                <a16:creationId xmlns:a16="http://schemas.microsoft.com/office/drawing/2014/main" id="{AE825F32-DC05-0258-86D5-EE8ED8695643}"/>
              </a:ext>
            </a:extLst>
          </p:cNvPr>
          <p:cNvCxnSpPr>
            <a:cxnSpLocks/>
          </p:cNvCxnSpPr>
          <p:nvPr/>
        </p:nvCxnSpPr>
        <p:spPr>
          <a:xfrm flipH="1">
            <a:off x="12525755" y="8784687"/>
            <a:ext cx="3445990"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39E030C3-CDF1-B9FB-5259-C7FBCCB8FF29}"/>
              </a:ext>
            </a:extLst>
          </p:cNvPr>
          <p:cNvCxnSpPr>
            <a:cxnSpLocks/>
          </p:cNvCxnSpPr>
          <p:nvPr/>
        </p:nvCxnSpPr>
        <p:spPr>
          <a:xfrm flipH="1">
            <a:off x="9910408" y="8984937"/>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46ECFA6-D3E7-EF5B-FF05-C84AAF814BED}"/>
              </a:ext>
            </a:extLst>
          </p:cNvPr>
          <p:cNvSpPr txBox="1"/>
          <p:nvPr/>
        </p:nvSpPr>
        <p:spPr>
          <a:xfrm>
            <a:off x="16765601" y="10880648"/>
            <a:ext cx="3311977" cy="369332"/>
          </a:xfrm>
          <a:prstGeom prst="rect">
            <a:avLst/>
          </a:prstGeom>
          <a:noFill/>
        </p:spPr>
        <p:txBody>
          <a:bodyPr wrap="square" rtlCol="0">
            <a:spAutoFit/>
          </a:bodyPr>
          <a:lstStyle/>
          <a:p>
            <a:pPr algn="ctr"/>
            <a:r>
              <a:rPr lang="en-US" b="1" dirty="0"/>
              <a:t>System Model</a:t>
            </a:r>
          </a:p>
        </p:txBody>
      </p:sp>
      <p:cxnSp>
        <p:nvCxnSpPr>
          <p:cNvPr id="25" name="Straight Arrow Connector 24">
            <a:extLst>
              <a:ext uri="{FF2B5EF4-FFF2-40B4-BE49-F238E27FC236}">
                <a16:creationId xmlns:a16="http://schemas.microsoft.com/office/drawing/2014/main" id="{CFB01792-6C05-A86B-5819-729C0F9D9F4C}"/>
              </a:ext>
            </a:extLst>
          </p:cNvPr>
          <p:cNvCxnSpPr>
            <a:cxnSpLocks/>
          </p:cNvCxnSpPr>
          <p:nvPr/>
        </p:nvCxnSpPr>
        <p:spPr>
          <a:xfrm flipH="1">
            <a:off x="9910408" y="7717200"/>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FAA124-8A95-D210-5202-F236A7CF62D5}"/>
              </a:ext>
            </a:extLst>
          </p:cNvPr>
          <p:cNvCxnSpPr>
            <a:cxnSpLocks/>
          </p:cNvCxnSpPr>
          <p:nvPr/>
        </p:nvCxnSpPr>
        <p:spPr>
          <a:xfrm>
            <a:off x="9910408" y="8720368"/>
            <a:ext cx="875957" cy="0"/>
          </a:xfrm>
          <a:prstGeom prst="straightConnector1">
            <a:avLst/>
          </a:prstGeom>
          <a:ln w="38100">
            <a:solidFill>
              <a:srgbClr val="00B0F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FCA4C83B-CF5A-0A89-7A2F-84C31DB6D577}"/>
              </a:ext>
            </a:extLst>
          </p:cNvPr>
          <p:cNvSpPr/>
          <p:nvPr/>
        </p:nvSpPr>
        <p:spPr>
          <a:xfrm>
            <a:off x="23211061" y="7222287"/>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Enable audit trails and provenance</a:t>
            </a:r>
          </a:p>
        </p:txBody>
      </p:sp>
      <p:sp>
        <p:nvSpPr>
          <p:cNvPr id="42" name="Rectangle: Rounded Corners 41">
            <a:extLst>
              <a:ext uri="{FF2B5EF4-FFF2-40B4-BE49-F238E27FC236}">
                <a16:creationId xmlns:a16="http://schemas.microsoft.com/office/drawing/2014/main" id="{CF2BAA72-B927-4011-7505-EE84756B0E5F}"/>
              </a:ext>
            </a:extLst>
          </p:cNvPr>
          <p:cNvSpPr/>
          <p:nvPr/>
        </p:nvSpPr>
        <p:spPr>
          <a:xfrm>
            <a:off x="23006538" y="8702343"/>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Planning</a:t>
            </a:r>
          </a:p>
        </p:txBody>
      </p:sp>
      <p:sp>
        <p:nvSpPr>
          <p:cNvPr id="43" name="Rectangle: Rounded Corners 42">
            <a:extLst>
              <a:ext uri="{FF2B5EF4-FFF2-40B4-BE49-F238E27FC236}">
                <a16:creationId xmlns:a16="http://schemas.microsoft.com/office/drawing/2014/main" id="{C292AC7F-59BA-1E52-903A-B234020653DB}"/>
              </a:ext>
            </a:extLst>
          </p:cNvPr>
          <p:cNvSpPr/>
          <p:nvPr/>
        </p:nvSpPr>
        <p:spPr>
          <a:xfrm>
            <a:off x="22611046" y="9442370"/>
            <a:ext cx="2171252" cy="565187"/>
          </a:xfrm>
          <a:prstGeom prst="roundRect">
            <a:avLst/>
          </a:prstGeom>
          <a:solidFill>
            <a:srgbClr val="00B0F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Coordination</a:t>
            </a:r>
          </a:p>
        </p:txBody>
      </p:sp>
      <p:sp>
        <p:nvSpPr>
          <p:cNvPr id="44" name="Isosceles Triangle 43">
            <a:extLst>
              <a:ext uri="{FF2B5EF4-FFF2-40B4-BE49-F238E27FC236}">
                <a16:creationId xmlns:a16="http://schemas.microsoft.com/office/drawing/2014/main" id="{98DFFB73-B371-9E16-2B00-76C9740DADB3}"/>
              </a:ext>
            </a:extLst>
          </p:cNvPr>
          <p:cNvSpPr/>
          <p:nvPr/>
        </p:nvSpPr>
        <p:spPr>
          <a:xfrm rot="19513426">
            <a:off x="20028112" y="10003493"/>
            <a:ext cx="364437" cy="396573"/>
          </a:xfrm>
          <a:prstGeom prst="triangle">
            <a:avLst/>
          </a:prstGeom>
          <a:solidFill>
            <a:srgbClr val="7FD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5" name="Group 254">
            <a:extLst>
              <a:ext uri="{FF2B5EF4-FFF2-40B4-BE49-F238E27FC236}">
                <a16:creationId xmlns:a16="http://schemas.microsoft.com/office/drawing/2014/main" id="{C3CA522B-B172-C8A9-ABC1-D231684116C4}"/>
              </a:ext>
            </a:extLst>
          </p:cNvPr>
          <p:cNvGrpSpPr/>
          <p:nvPr/>
        </p:nvGrpSpPr>
        <p:grpSpPr>
          <a:xfrm>
            <a:off x="6876899" y="6606338"/>
            <a:ext cx="2808008" cy="1558463"/>
            <a:chOff x="8217877" y="7610326"/>
            <a:chExt cx="1556011" cy="1558463"/>
          </a:xfrm>
        </p:grpSpPr>
        <p:sp>
          <p:nvSpPr>
            <p:cNvPr id="51" name="Rectangle 50">
              <a:extLst>
                <a:ext uri="{FF2B5EF4-FFF2-40B4-BE49-F238E27FC236}">
                  <a16:creationId xmlns:a16="http://schemas.microsoft.com/office/drawing/2014/main" id="{3B934190-CDD5-A9B2-EA83-540DE8DD0EBC}"/>
                </a:ext>
              </a:extLst>
            </p:cNvPr>
            <p:cNvSpPr/>
            <p:nvPr/>
          </p:nvSpPr>
          <p:spPr>
            <a:xfrm>
              <a:off x="8217877" y="76103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52" name="Rectangle 51">
              <a:extLst>
                <a:ext uri="{FF2B5EF4-FFF2-40B4-BE49-F238E27FC236}">
                  <a16:creationId xmlns:a16="http://schemas.microsoft.com/office/drawing/2014/main" id="{E2AE0FC7-9A50-01EF-6258-2434935445DD}"/>
                </a:ext>
              </a:extLst>
            </p:cNvPr>
            <p:cNvSpPr/>
            <p:nvPr/>
          </p:nvSpPr>
          <p:spPr>
            <a:xfrm>
              <a:off x="8370277" y="77627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sp>
          <p:nvSpPr>
            <p:cNvPr id="53" name="Rectangle 52">
              <a:extLst>
                <a:ext uri="{FF2B5EF4-FFF2-40B4-BE49-F238E27FC236}">
                  <a16:creationId xmlns:a16="http://schemas.microsoft.com/office/drawing/2014/main" id="{86329976-71D7-0802-EB90-25186C70E739}"/>
                </a:ext>
              </a:extLst>
            </p:cNvPr>
            <p:cNvSpPr/>
            <p:nvPr/>
          </p:nvSpPr>
          <p:spPr>
            <a:xfrm>
              <a:off x="8522677" y="7915126"/>
              <a:ext cx="1251211" cy="1253663"/>
            </a:xfrm>
            <a:prstGeom prst="rect">
              <a:avLst/>
            </a:prstGeom>
            <a:solidFill>
              <a:schemeClr val="accent3">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Knowledge Sources</a:t>
              </a:r>
            </a:p>
          </p:txBody>
        </p:sp>
      </p:grpSp>
      <p:sp>
        <p:nvSpPr>
          <p:cNvPr id="56" name="Freeform: Shape 55">
            <a:extLst>
              <a:ext uri="{FF2B5EF4-FFF2-40B4-BE49-F238E27FC236}">
                <a16:creationId xmlns:a16="http://schemas.microsoft.com/office/drawing/2014/main" id="{DE60EE87-396D-1441-478A-12ADCC21942A}"/>
              </a:ext>
            </a:extLst>
          </p:cNvPr>
          <p:cNvSpPr/>
          <p:nvPr/>
        </p:nvSpPr>
        <p:spPr>
          <a:xfrm>
            <a:off x="20116800" y="5473291"/>
            <a:ext cx="1951124" cy="5526586"/>
          </a:xfrm>
          <a:custGeom>
            <a:avLst/>
            <a:gdLst>
              <a:gd name="connsiteX0" fmla="*/ 0 w 1951124"/>
              <a:gd name="connsiteY0" fmla="*/ 940209 h 5526586"/>
              <a:gd name="connsiteX1" fmla="*/ 889000 w 1951124"/>
              <a:gd name="connsiteY1" fmla="*/ 25809 h 5526586"/>
              <a:gd name="connsiteX2" fmla="*/ 1828800 w 1951124"/>
              <a:gd name="connsiteY2" fmla="*/ 1841909 h 5526586"/>
              <a:gd name="connsiteX3" fmla="*/ 1841500 w 1951124"/>
              <a:gd name="connsiteY3" fmla="*/ 3683409 h 5526586"/>
              <a:gd name="connsiteX4" fmla="*/ 927100 w 1951124"/>
              <a:gd name="connsiteY4" fmla="*/ 5512209 h 5526586"/>
              <a:gd name="connsiteX5" fmla="*/ 12700 w 1951124"/>
              <a:gd name="connsiteY5" fmla="*/ 4585109 h 5526586"/>
              <a:gd name="connsiteX6" fmla="*/ 12700 w 1951124"/>
              <a:gd name="connsiteY6" fmla="*/ 4585109 h 55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124" h="5526586">
                <a:moveTo>
                  <a:pt x="0" y="940209"/>
                </a:moveTo>
                <a:cubicBezTo>
                  <a:pt x="292100" y="407867"/>
                  <a:pt x="584200" y="-124474"/>
                  <a:pt x="889000" y="25809"/>
                </a:cubicBezTo>
                <a:cubicBezTo>
                  <a:pt x="1193800" y="176092"/>
                  <a:pt x="1670050" y="1232309"/>
                  <a:pt x="1828800" y="1841909"/>
                </a:cubicBezTo>
                <a:cubicBezTo>
                  <a:pt x="1987550" y="2451509"/>
                  <a:pt x="1991783" y="3071692"/>
                  <a:pt x="1841500" y="3683409"/>
                </a:cubicBezTo>
                <a:cubicBezTo>
                  <a:pt x="1691217" y="4295126"/>
                  <a:pt x="1231900" y="5361926"/>
                  <a:pt x="927100" y="5512209"/>
                </a:cubicBezTo>
                <a:cubicBezTo>
                  <a:pt x="622300" y="5662492"/>
                  <a:pt x="12700" y="4585109"/>
                  <a:pt x="12700" y="4585109"/>
                </a:cubicBezTo>
                <a:lnTo>
                  <a:pt x="12700" y="4585109"/>
                </a:lnTo>
              </a:path>
            </a:pathLst>
          </a:custGeom>
          <a:noFill/>
          <a:ln w="57150">
            <a:solidFill>
              <a:srgbClr val="7FD7F7">
                <a:alpha val="7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Rounded Corners 189">
            <a:extLst>
              <a:ext uri="{FF2B5EF4-FFF2-40B4-BE49-F238E27FC236}">
                <a16:creationId xmlns:a16="http://schemas.microsoft.com/office/drawing/2014/main" id="{D93E82AE-A466-7604-4DD3-850D1BABBDCD}"/>
              </a:ext>
            </a:extLst>
          </p:cNvPr>
          <p:cNvSpPr/>
          <p:nvPr/>
        </p:nvSpPr>
        <p:spPr>
          <a:xfrm>
            <a:off x="21200820" y="7953990"/>
            <a:ext cx="1595139" cy="565187"/>
          </a:xfrm>
          <a:prstGeom prst="round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Reasoning</a:t>
            </a:r>
          </a:p>
        </p:txBody>
      </p:sp>
      <p:cxnSp>
        <p:nvCxnSpPr>
          <p:cNvPr id="65" name="Straight Connector 64">
            <a:extLst>
              <a:ext uri="{FF2B5EF4-FFF2-40B4-BE49-F238E27FC236}">
                <a16:creationId xmlns:a16="http://schemas.microsoft.com/office/drawing/2014/main" id="{0BF95D8F-5E99-5029-3D9D-95AD823DD987}"/>
              </a:ext>
            </a:extLst>
          </p:cNvPr>
          <p:cNvCxnSpPr>
            <a:stCxn id="16" idx="4"/>
          </p:cNvCxnSpPr>
          <p:nvPr/>
        </p:nvCxnSpPr>
        <p:spPr>
          <a:xfrm>
            <a:off x="17030406" y="9905836"/>
            <a:ext cx="0" cy="155774"/>
          </a:xfrm>
          <a:prstGeom prst="line">
            <a:avLst/>
          </a:prstGeom>
        </p:spPr>
        <p:style>
          <a:lnRef idx="1">
            <a:schemeClr val="accent3"/>
          </a:lnRef>
          <a:fillRef idx="0">
            <a:schemeClr val="accent3"/>
          </a:fillRef>
          <a:effectRef idx="0">
            <a:schemeClr val="accent3"/>
          </a:effectRef>
          <a:fontRef idx="minor">
            <a:schemeClr val="tx1"/>
          </a:fontRef>
        </p:style>
      </p:cxnSp>
      <p:sp>
        <p:nvSpPr>
          <p:cNvPr id="66" name="Rectangle: Rounded Corners 65">
            <a:extLst>
              <a:ext uri="{FF2B5EF4-FFF2-40B4-BE49-F238E27FC236}">
                <a16:creationId xmlns:a16="http://schemas.microsoft.com/office/drawing/2014/main" id="{F5CB45E9-1ADE-DE50-5489-87C2F873EE80}"/>
              </a:ext>
            </a:extLst>
          </p:cNvPr>
          <p:cNvSpPr/>
          <p:nvPr/>
        </p:nvSpPr>
        <p:spPr>
          <a:xfrm>
            <a:off x="17492931" y="918977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07B65A6A-D82E-AADA-FFA4-818D82C14DE5}"/>
              </a:ext>
            </a:extLst>
          </p:cNvPr>
          <p:cNvSpPr/>
          <p:nvPr/>
        </p:nvSpPr>
        <p:spPr>
          <a:xfrm>
            <a:off x="17019064" y="899426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31296E9-2215-9BB1-79EE-1A039C34ADB2}"/>
              </a:ext>
            </a:extLst>
          </p:cNvPr>
          <p:cNvSpPr/>
          <p:nvPr/>
        </p:nvSpPr>
        <p:spPr>
          <a:xfrm>
            <a:off x="16593236" y="816554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FAE42688-410F-EEAD-7A23-AD4A69ECB079}"/>
              </a:ext>
            </a:extLst>
          </p:cNvPr>
          <p:cNvSpPr/>
          <p:nvPr/>
        </p:nvSpPr>
        <p:spPr>
          <a:xfrm>
            <a:off x="17234885" y="797113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53748C2-362C-9128-4543-AC7FFA96C2F9}"/>
              </a:ext>
            </a:extLst>
          </p:cNvPr>
          <p:cNvSpPr/>
          <p:nvPr/>
        </p:nvSpPr>
        <p:spPr>
          <a:xfrm>
            <a:off x="17246045" y="723497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86A8CAA8-539D-FC39-E931-AB2DF20B3261}"/>
              </a:ext>
            </a:extLst>
          </p:cNvPr>
          <p:cNvSpPr/>
          <p:nvPr/>
        </p:nvSpPr>
        <p:spPr>
          <a:xfrm>
            <a:off x="17981252" y="7294623"/>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9141910-8138-749F-B9AA-807676906F2C}"/>
              </a:ext>
            </a:extLst>
          </p:cNvPr>
          <p:cNvSpPr/>
          <p:nvPr/>
        </p:nvSpPr>
        <p:spPr>
          <a:xfrm>
            <a:off x="18255602" y="700739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E315D943-EFE7-5797-8107-7EFF8E4AF667}"/>
              </a:ext>
            </a:extLst>
          </p:cNvPr>
          <p:cNvSpPr/>
          <p:nvPr/>
        </p:nvSpPr>
        <p:spPr>
          <a:xfrm>
            <a:off x="17756235" y="8141952"/>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9A2CC95D-BCA4-10F6-3F23-661028BAF544}"/>
              </a:ext>
            </a:extLst>
          </p:cNvPr>
          <p:cNvSpPr/>
          <p:nvPr/>
        </p:nvSpPr>
        <p:spPr>
          <a:xfrm>
            <a:off x="18412530" y="819600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C212D10B-4841-3901-DB05-DDE59B88BD83}"/>
              </a:ext>
            </a:extLst>
          </p:cNvPr>
          <p:cNvSpPr/>
          <p:nvPr/>
        </p:nvSpPr>
        <p:spPr>
          <a:xfrm>
            <a:off x="18489127" y="8993959"/>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A0B36983-C064-4D8E-BD88-1AD88DAED54C}"/>
              </a:ext>
            </a:extLst>
          </p:cNvPr>
          <p:cNvSpPr/>
          <p:nvPr/>
        </p:nvSpPr>
        <p:spPr>
          <a:xfrm>
            <a:off x="19004309" y="8295840"/>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89865016-7603-7F2D-049E-6438445D8A67}"/>
              </a:ext>
            </a:extLst>
          </p:cNvPr>
          <p:cNvSpPr/>
          <p:nvPr/>
        </p:nvSpPr>
        <p:spPr>
          <a:xfrm>
            <a:off x="19465924" y="9299971"/>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DF8D7CD7-00DE-07F8-7676-51AEDF9B320B}"/>
              </a:ext>
            </a:extLst>
          </p:cNvPr>
          <p:cNvSpPr/>
          <p:nvPr/>
        </p:nvSpPr>
        <p:spPr>
          <a:xfrm>
            <a:off x="19480430" y="7470754"/>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A082B9D3-39C5-4431-63E5-E0DB164FF265}"/>
              </a:ext>
            </a:extLst>
          </p:cNvPr>
          <p:cNvSpPr/>
          <p:nvPr/>
        </p:nvSpPr>
        <p:spPr>
          <a:xfrm>
            <a:off x="19079200" y="6009986"/>
            <a:ext cx="401230" cy="307777"/>
          </a:xfrm>
          <a:prstGeom prst="roundRect">
            <a:avLst/>
          </a:prstGeom>
          <a:solidFill>
            <a:schemeClr val="accent6">
              <a:lumMod val="20000"/>
              <a:lumOff val="8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6FBEA336-089C-DB94-6B91-4BC2611DA117}"/>
              </a:ext>
            </a:extLst>
          </p:cNvPr>
          <p:cNvCxnSpPr>
            <a:stCxn id="66" idx="0"/>
            <a:endCxn id="7" idx="4"/>
          </p:cNvCxnSpPr>
          <p:nvPr/>
        </p:nvCxnSpPr>
        <p:spPr>
          <a:xfrm flipH="1" flipV="1">
            <a:off x="17676623" y="9153777"/>
            <a:ext cx="16923" cy="35996"/>
          </a:xfrm>
          <a:prstGeom prst="line">
            <a:avLst/>
          </a:prstGeom>
        </p:spPr>
        <p:style>
          <a:lnRef idx="1">
            <a:schemeClr val="accent3"/>
          </a:lnRef>
          <a:fillRef idx="0">
            <a:schemeClr val="accent3"/>
          </a:fillRef>
          <a:effectRef idx="0">
            <a:schemeClr val="accent3"/>
          </a:effectRef>
          <a:fontRef idx="minor">
            <a:schemeClr val="tx1"/>
          </a:fontRef>
        </p:style>
      </p:cxnSp>
      <p:cxnSp>
        <p:nvCxnSpPr>
          <p:cNvPr id="83" name="Straight Connector 82">
            <a:extLst>
              <a:ext uri="{FF2B5EF4-FFF2-40B4-BE49-F238E27FC236}">
                <a16:creationId xmlns:a16="http://schemas.microsoft.com/office/drawing/2014/main" id="{6E236BEF-0EA9-2423-D0F9-E35275867B1F}"/>
              </a:ext>
            </a:extLst>
          </p:cNvPr>
          <p:cNvCxnSpPr>
            <a:stCxn id="145" idx="2"/>
            <a:endCxn id="139" idx="1"/>
          </p:cNvCxnSpPr>
          <p:nvPr/>
        </p:nvCxnSpPr>
        <p:spPr>
          <a:xfrm>
            <a:off x="17226134" y="9312836"/>
            <a:ext cx="42688" cy="141023"/>
          </a:xfrm>
          <a:prstGeom prst="line">
            <a:avLst/>
          </a:prstGeom>
        </p:spPr>
        <p:style>
          <a:lnRef idx="1">
            <a:schemeClr val="accent3"/>
          </a:lnRef>
          <a:fillRef idx="0">
            <a:schemeClr val="accent3"/>
          </a:fillRef>
          <a:effectRef idx="0">
            <a:schemeClr val="accent3"/>
          </a:effectRef>
          <a:fontRef idx="minor">
            <a:schemeClr val="tx1"/>
          </a:fontRef>
        </p:style>
      </p:cxnSp>
      <p:cxnSp>
        <p:nvCxnSpPr>
          <p:cNvPr id="84" name="Straight Connector 83">
            <a:extLst>
              <a:ext uri="{FF2B5EF4-FFF2-40B4-BE49-F238E27FC236}">
                <a16:creationId xmlns:a16="http://schemas.microsoft.com/office/drawing/2014/main" id="{38BE81F9-6753-5DB5-4FFD-758599474F7A}"/>
              </a:ext>
            </a:extLst>
          </p:cNvPr>
          <p:cNvCxnSpPr>
            <a:cxnSpLocks/>
            <a:stCxn id="73" idx="1"/>
          </p:cNvCxnSpPr>
          <p:nvPr/>
        </p:nvCxnSpPr>
        <p:spPr>
          <a:xfrm>
            <a:off x="17756235" y="829584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85" name="Straight Connector 84">
            <a:extLst>
              <a:ext uri="{FF2B5EF4-FFF2-40B4-BE49-F238E27FC236}">
                <a16:creationId xmlns:a16="http://schemas.microsoft.com/office/drawing/2014/main" id="{A6B5C95A-AED4-0369-5D2A-11DCCF370C14}"/>
              </a:ext>
            </a:extLst>
          </p:cNvPr>
          <p:cNvCxnSpPr>
            <a:cxnSpLocks/>
            <a:stCxn id="5" idx="4"/>
            <a:endCxn id="74" idx="0"/>
          </p:cNvCxnSpPr>
          <p:nvPr/>
        </p:nvCxnSpPr>
        <p:spPr>
          <a:xfrm>
            <a:off x="18604797" y="8133623"/>
            <a:ext cx="8348" cy="62383"/>
          </a:xfrm>
          <a:prstGeom prst="line">
            <a:avLst/>
          </a:prstGeom>
        </p:spPr>
        <p:style>
          <a:lnRef idx="1">
            <a:schemeClr val="accent3"/>
          </a:lnRef>
          <a:fillRef idx="0">
            <a:schemeClr val="accent3"/>
          </a:fillRef>
          <a:effectRef idx="0">
            <a:schemeClr val="accent3"/>
          </a:effectRef>
          <a:fontRef idx="minor">
            <a:schemeClr val="tx1"/>
          </a:fontRef>
        </p:style>
      </p:cxnSp>
      <p:cxnSp>
        <p:nvCxnSpPr>
          <p:cNvPr id="86" name="Straight Connector 85">
            <a:extLst>
              <a:ext uri="{FF2B5EF4-FFF2-40B4-BE49-F238E27FC236}">
                <a16:creationId xmlns:a16="http://schemas.microsoft.com/office/drawing/2014/main" id="{10139A96-CD0F-C7AD-070B-1A6747170AA0}"/>
              </a:ext>
            </a:extLst>
          </p:cNvPr>
          <p:cNvCxnSpPr>
            <a:cxnSpLocks/>
            <a:endCxn id="76" idx="2"/>
          </p:cNvCxnSpPr>
          <p:nvPr/>
        </p:nvCxnSpPr>
        <p:spPr>
          <a:xfrm flipH="1" flipV="1">
            <a:off x="19204924" y="8603617"/>
            <a:ext cx="183841" cy="203560"/>
          </a:xfrm>
          <a:prstGeom prst="line">
            <a:avLst/>
          </a:prstGeom>
        </p:spPr>
        <p:style>
          <a:lnRef idx="1">
            <a:schemeClr val="accent3"/>
          </a:lnRef>
          <a:fillRef idx="0">
            <a:schemeClr val="accent3"/>
          </a:fillRef>
          <a:effectRef idx="0">
            <a:schemeClr val="accent3"/>
          </a:effectRef>
          <a:fontRef idx="minor">
            <a:schemeClr val="tx1"/>
          </a:fontRef>
        </p:style>
      </p:cxnSp>
      <p:cxnSp>
        <p:nvCxnSpPr>
          <p:cNvPr id="87" name="Straight Connector 86">
            <a:extLst>
              <a:ext uri="{FF2B5EF4-FFF2-40B4-BE49-F238E27FC236}">
                <a16:creationId xmlns:a16="http://schemas.microsoft.com/office/drawing/2014/main" id="{E56095E3-0D89-4024-60CB-383B17A6C29F}"/>
              </a:ext>
            </a:extLst>
          </p:cNvPr>
          <p:cNvCxnSpPr>
            <a:cxnSpLocks/>
            <a:stCxn id="8" idx="3"/>
            <a:endCxn id="77" idx="0"/>
          </p:cNvCxnSpPr>
          <p:nvPr/>
        </p:nvCxnSpPr>
        <p:spPr>
          <a:xfrm>
            <a:off x="19519002" y="9204218"/>
            <a:ext cx="147537" cy="95753"/>
          </a:xfrm>
          <a:prstGeom prst="line">
            <a:avLst/>
          </a:prstGeom>
        </p:spPr>
        <p:style>
          <a:lnRef idx="1">
            <a:schemeClr val="accent3"/>
          </a:lnRef>
          <a:fillRef idx="0">
            <a:schemeClr val="accent3"/>
          </a:fillRef>
          <a:effectRef idx="0">
            <a:schemeClr val="accent3"/>
          </a:effectRef>
          <a:fontRef idx="minor">
            <a:schemeClr val="tx1"/>
          </a:fontRef>
        </p:style>
      </p:cxnSp>
      <p:cxnSp>
        <p:nvCxnSpPr>
          <p:cNvPr id="88" name="Straight Connector 87">
            <a:extLst>
              <a:ext uri="{FF2B5EF4-FFF2-40B4-BE49-F238E27FC236}">
                <a16:creationId xmlns:a16="http://schemas.microsoft.com/office/drawing/2014/main" id="{8ED6E820-D4C8-4C59-C93B-1A6667CC9D53}"/>
              </a:ext>
            </a:extLst>
          </p:cNvPr>
          <p:cNvCxnSpPr>
            <a:cxnSpLocks/>
            <a:stCxn id="144" idx="0"/>
            <a:endCxn id="75" idx="0"/>
          </p:cNvCxnSpPr>
          <p:nvPr/>
        </p:nvCxnSpPr>
        <p:spPr>
          <a:xfrm>
            <a:off x="18685146" y="8939649"/>
            <a:ext cx="4596" cy="5431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8658A3FF-7501-2644-713C-EDAFC70D4BF3}"/>
              </a:ext>
            </a:extLst>
          </p:cNvPr>
          <p:cNvCxnSpPr>
            <a:cxnSpLocks/>
            <a:stCxn id="134" idx="0"/>
            <a:endCxn id="68" idx="0"/>
          </p:cNvCxnSpPr>
          <p:nvPr/>
        </p:nvCxnSpPr>
        <p:spPr>
          <a:xfrm>
            <a:off x="16773413" y="8124592"/>
            <a:ext cx="20438" cy="4095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90A55F09-A360-0586-3070-0FB525D69A81}"/>
              </a:ext>
            </a:extLst>
          </p:cNvPr>
          <p:cNvCxnSpPr>
            <a:cxnSpLocks/>
          </p:cNvCxnSpPr>
          <p:nvPr/>
        </p:nvCxnSpPr>
        <p:spPr>
          <a:xfrm>
            <a:off x="17387364" y="7433492"/>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A1E8DCEC-2650-A816-64CB-C8919227C3A6}"/>
              </a:ext>
            </a:extLst>
          </p:cNvPr>
          <p:cNvCxnSpPr>
            <a:cxnSpLocks/>
          </p:cNvCxnSpPr>
          <p:nvPr/>
        </p:nvCxnSpPr>
        <p:spPr>
          <a:xfrm>
            <a:off x="17404987" y="77883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5" name="Straight Connector 104">
            <a:extLst>
              <a:ext uri="{FF2B5EF4-FFF2-40B4-BE49-F238E27FC236}">
                <a16:creationId xmlns:a16="http://schemas.microsoft.com/office/drawing/2014/main" id="{8A284D5F-2C35-3087-0665-17D99D4D4F3E}"/>
              </a:ext>
            </a:extLst>
          </p:cNvPr>
          <p:cNvCxnSpPr>
            <a:cxnSpLocks/>
          </p:cNvCxnSpPr>
          <p:nvPr/>
        </p:nvCxnSpPr>
        <p:spPr>
          <a:xfrm>
            <a:off x="18166692" y="7470754"/>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a:extLst>
              <a:ext uri="{FF2B5EF4-FFF2-40B4-BE49-F238E27FC236}">
                <a16:creationId xmlns:a16="http://schemas.microsoft.com/office/drawing/2014/main" id="{33E40316-3F9A-FBDC-7569-E8C7D792E922}"/>
              </a:ext>
            </a:extLst>
          </p:cNvPr>
          <p:cNvCxnSpPr>
            <a:cxnSpLocks/>
          </p:cNvCxnSpPr>
          <p:nvPr/>
        </p:nvCxnSpPr>
        <p:spPr>
          <a:xfrm>
            <a:off x="18430162" y="6911581"/>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7" name="Straight Connector 106">
            <a:extLst>
              <a:ext uri="{FF2B5EF4-FFF2-40B4-BE49-F238E27FC236}">
                <a16:creationId xmlns:a16="http://schemas.microsoft.com/office/drawing/2014/main" id="{A1C0194D-58E3-93DF-81A8-4DC0A8ADEF5E}"/>
              </a:ext>
            </a:extLst>
          </p:cNvPr>
          <p:cNvCxnSpPr>
            <a:cxnSpLocks/>
          </p:cNvCxnSpPr>
          <p:nvPr/>
        </p:nvCxnSpPr>
        <p:spPr>
          <a:xfrm>
            <a:off x="19482395" y="7492205"/>
            <a:ext cx="44639" cy="2475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8" name="Straight Connector 107">
            <a:extLst>
              <a:ext uri="{FF2B5EF4-FFF2-40B4-BE49-F238E27FC236}">
                <a16:creationId xmlns:a16="http://schemas.microsoft.com/office/drawing/2014/main" id="{E2ABA301-F752-3FEA-B7D8-A9881BF89C35}"/>
              </a:ext>
            </a:extLst>
          </p:cNvPr>
          <p:cNvCxnSpPr>
            <a:cxnSpLocks/>
          </p:cNvCxnSpPr>
          <p:nvPr/>
        </p:nvCxnSpPr>
        <p:spPr>
          <a:xfrm>
            <a:off x="19274524" y="6217206"/>
            <a:ext cx="44639" cy="247549"/>
          </a:xfrm>
          <a:prstGeom prst="line">
            <a:avLst/>
          </a:prstGeom>
        </p:spPr>
        <p:style>
          <a:lnRef idx="1">
            <a:schemeClr val="accent3"/>
          </a:lnRef>
          <a:fillRef idx="0">
            <a:schemeClr val="accent3"/>
          </a:fillRef>
          <a:effectRef idx="0">
            <a:schemeClr val="accent3"/>
          </a:effectRef>
          <a:fontRef idx="minor">
            <a:schemeClr val="tx1"/>
          </a:fontRef>
        </p:style>
      </p:cxnSp>
      <p:grpSp>
        <p:nvGrpSpPr>
          <p:cNvPr id="114" name="Group 113">
            <a:extLst>
              <a:ext uri="{FF2B5EF4-FFF2-40B4-BE49-F238E27FC236}">
                <a16:creationId xmlns:a16="http://schemas.microsoft.com/office/drawing/2014/main" id="{6C3456B9-EA09-AC91-4437-A08472B7CC20}"/>
              </a:ext>
            </a:extLst>
          </p:cNvPr>
          <p:cNvGrpSpPr/>
          <p:nvPr/>
        </p:nvGrpSpPr>
        <p:grpSpPr>
          <a:xfrm>
            <a:off x="16706003" y="7300768"/>
            <a:ext cx="96792" cy="337133"/>
            <a:chOff x="16706003" y="7300768"/>
            <a:chExt cx="96792" cy="337133"/>
          </a:xfrm>
        </p:grpSpPr>
        <p:sp>
          <p:nvSpPr>
            <p:cNvPr id="110" name="Rectangle 109">
              <a:extLst>
                <a:ext uri="{FF2B5EF4-FFF2-40B4-BE49-F238E27FC236}">
                  <a16:creationId xmlns:a16="http://schemas.microsoft.com/office/drawing/2014/main" id="{C582181A-13A8-5753-2A6D-F7FBE1E9B79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C72624A-E32B-0BAF-54BA-85D1AF725E62}"/>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57CBA3-1C85-925C-6E0D-50A5A9078DC6}"/>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BDACFCF3-92DB-46A6-48EE-C5C7888666E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8DE529BA-08E5-8A53-99F3-220EC05E2D0A}"/>
              </a:ext>
            </a:extLst>
          </p:cNvPr>
          <p:cNvGrpSpPr/>
          <p:nvPr/>
        </p:nvGrpSpPr>
        <p:grpSpPr>
          <a:xfrm>
            <a:off x="17101761" y="7265945"/>
            <a:ext cx="96792" cy="337133"/>
            <a:chOff x="16706003" y="7300768"/>
            <a:chExt cx="96792" cy="337133"/>
          </a:xfrm>
        </p:grpSpPr>
        <p:sp>
          <p:nvSpPr>
            <p:cNvPr id="116" name="Rectangle 115">
              <a:extLst>
                <a:ext uri="{FF2B5EF4-FFF2-40B4-BE49-F238E27FC236}">
                  <a16:creationId xmlns:a16="http://schemas.microsoft.com/office/drawing/2014/main" id="{1EBA5930-4250-44FA-F1F5-6D2BE331AE5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12770BD-B6FD-6928-72C9-9A50454A43C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049FBAE-04C8-7636-DD4B-85D2EACFB62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3096A461-1CA5-854D-B16E-C5EEBD441EDD}"/>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5103EC4A-B107-1ECC-2132-5BB0ADAE5C6B}"/>
              </a:ext>
            </a:extLst>
          </p:cNvPr>
          <p:cNvGrpSpPr/>
          <p:nvPr/>
        </p:nvGrpSpPr>
        <p:grpSpPr>
          <a:xfrm>
            <a:off x="17351013" y="6442932"/>
            <a:ext cx="96792" cy="337133"/>
            <a:chOff x="16706003" y="7300768"/>
            <a:chExt cx="96792" cy="337133"/>
          </a:xfrm>
        </p:grpSpPr>
        <p:sp>
          <p:nvSpPr>
            <p:cNvPr id="122" name="Rectangle 121">
              <a:extLst>
                <a:ext uri="{FF2B5EF4-FFF2-40B4-BE49-F238E27FC236}">
                  <a16:creationId xmlns:a16="http://schemas.microsoft.com/office/drawing/2014/main" id="{A77B258F-7FDE-2FD8-B8EB-CBA98A970B4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B0960B3-793D-9012-46B7-25FFD9F6D69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D3EF22A-7BA3-EDAC-823D-7358F3C6B9E3}"/>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91F4024-274F-506A-D13A-C619461C087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D0D1DA1A-EFBC-532A-A673-70CD89662079}"/>
              </a:ext>
            </a:extLst>
          </p:cNvPr>
          <p:cNvGrpSpPr/>
          <p:nvPr/>
        </p:nvGrpSpPr>
        <p:grpSpPr>
          <a:xfrm>
            <a:off x="18687308" y="6955731"/>
            <a:ext cx="96792" cy="337133"/>
            <a:chOff x="16706003" y="7300768"/>
            <a:chExt cx="96792" cy="337133"/>
          </a:xfrm>
        </p:grpSpPr>
        <p:sp>
          <p:nvSpPr>
            <p:cNvPr id="157" name="Rectangle 156">
              <a:extLst>
                <a:ext uri="{FF2B5EF4-FFF2-40B4-BE49-F238E27FC236}">
                  <a16:creationId xmlns:a16="http://schemas.microsoft.com/office/drawing/2014/main" id="{1363F713-555C-A158-6C69-5D91AB8A81EA}"/>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F86E3F1B-203D-6198-933E-23441EDBA8D9}"/>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D950ABEB-1EDE-AE3F-6E85-C720426785C9}"/>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43C4F824-4089-372F-CAF8-791F2A2EE7C1}"/>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C88C1243-3146-3BE3-B7D1-3C7E7102305C}"/>
              </a:ext>
            </a:extLst>
          </p:cNvPr>
          <p:cNvGrpSpPr/>
          <p:nvPr/>
        </p:nvGrpSpPr>
        <p:grpSpPr>
          <a:xfrm>
            <a:off x="19550249" y="6365499"/>
            <a:ext cx="96792" cy="337133"/>
            <a:chOff x="16706003" y="7300768"/>
            <a:chExt cx="96792" cy="337133"/>
          </a:xfrm>
        </p:grpSpPr>
        <p:sp>
          <p:nvSpPr>
            <p:cNvPr id="164" name="Rectangle 163">
              <a:extLst>
                <a:ext uri="{FF2B5EF4-FFF2-40B4-BE49-F238E27FC236}">
                  <a16:creationId xmlns:a16="http://schemas.microsoft.com/office/drawing/2014/main" id="{1E18FB26-97A5-EE94-4B58-91505E2FDFE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8D3FA4C4-FE56-CD66-5300-9599E1F3540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3B68B5F9-1D8B-9B10-4275-6A0B80BAC75B}"/>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EDBB881-241B-7786-39AF-96664970D7AB}"/>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826F821E-4D0F-DCF1-8AFA-8D26F485B171}"/>
              </a:ext>
            </a:extLst>
          </p:cNvPr>
          <p:cNvGrpSpPr/>
          <p:nvPr/>
        </p:nvGrpSpPr>
        <p:grpSpPr>
          <a:xfrm>
            <a:off x="18844642" y="7687491"/>
            <a:ext cx="96792" cy="337133"/>
            <a:chOff x="16706003" y="7300768"/>
            <a:chExt cx="96792" cy="337133"/>
          </a:xfrm>
        </p:grpSpPr>
        <p:sp>
          <p:nvSpPr>
            <p:cNvPr id="169" name="Rectangle 168">
              <a:extLst>
                <a:ext uri="{FF2B5EF4-FFF2-40B4-BE49-F238E27FC236}">
                  <a16:creationId xmlns:a16="http://schemas.microsoft.com/office/drawing/2014/main" id="{FD0B5E95-3F59-60F0-41DB-B2AFDB32DE1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CDA49CED-109A-2A04-C22F-2C075F15521B}"/>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F14AEA0E-0E8E-7A0A-77D8-3C6519338DB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932BF8F8-671B-AB80-5ED2-A0E74DA3A79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4FE9CF65-8896-F80E-A22E-A955213F0F21}"/>
              </a:ext>
            </a:extLst>
          </p:cNvPr>
          <p:cNvGrpSpPr/>
          <p:nvPr/>
        </p:nvGrpSpPr>
        <p:grpSpPr>
          <a:xfrm>
            <a:off x="19262838" y="7529186"/>
            <a:ext cx="96792" cy="337133"/>
            <a:chOff x="16706003" y="7300768"/>
            <a:chExt cx="96792" cy="337133"/>
          </a:xfrm>
        </p:grpSpPr>
        <p:sp>
          <p:nvSpPr>
            <p:cNvPr id="174" name="Rectangle 173">
              <a:extLst>
                <a:ext uri="{FF2B5EF4-FFF2-40B4-BE49-F238E27FC236}">
                  <a16:creationId xmlns:a16="http://schemas.microsoft.com/office/drawing/2014/main" id="{72A00922-B039-9827-FD98-E9E1AAD0698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F2533164-4F03-1534-FD97-A1CA55D23880}"/>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EB384F23-C9F0-EDF0-62E1-E6F8EB3306D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759799DF-8178-128F-E247-6A2BF9FBC56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71B3721C-30CA-04D2-EAA4-D78E96267CAA}"/>
              </a:ext>
            </a:extLst>
          </p:cNvPr>
          <p:cNvGrpSpPr/>
          <p:nvPr/>
        </p:nvGrpSpPr>
        <p:grpSpPr>
          <a:xfrm>
            <a:off x="17570869" y="8206257"/>
            <a:ext cx="96792" cy="337133"/>
            <a:chOff x="16706003" y="7300768"/>
            <a:chExt cx="96792" cy="337133"/>
          </a:xfrm>
        </p:grpSpPr>
        <p:sp>
          <p:nvSpPr>
            <p:cNvPr id="183" name="Rectangle 182">
              <a:extLst>
                <a:ext uri="{FF2B5EF4-FFF2-40B4-BE49-F238E27FC236}">
                  <a16:creationId xmlns:a16="http://schemas.microsoft.com/office/drawing/2014/main" id="{79293329-D438-15AB-1179-2F00BB6843E0}"/>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F67E3F09-F985-244E-87CE-E9CD602684A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B62F06C1-DB16-AC11-AED7-FD83D106C627}"/>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9BD2ECD8-F312-3DBF-8B7B-3740C9419825}"/>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104D8A7D-C789-DC6F-1E7D-6C434E501FAC}"/>
              </a:ext>
            </a:extLst>
          </p:cNvPr>
          <p:cNvGrpSpPr/>
          <p:nvPr/>
        </p:nvGrpSpPr>
        <p:grpSpPr>
          <a:xfrm>
            <a:off x="18628754" y="8540021"/>
            <a:ext cx="96792" cy="337133"/>
            <a:chOff x="16706003" y="7300768"/>
            <a:chExt cx="96792" cy="337133"/>
          </a:xfrm>
        </p:grpSpPr>
        <p:sp>
          <p:nvSpPr>
            <p:cNvPr id="189" name="Rectangle 188">
              <a:extLst>
                <a:ext uri="{FF2B5EF4-FFF2-40B4-BE49-F238E27FC236}">
                  <a16:creationId xmlns:a16="http://schemas.microsoft.com/office/drawing/2014/main" id="{18CF9B1C-28D6-A41D-AA11-9DACBD94438D}"/>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868F0F08-C0EB-CD93-0A03-CA649E74FFF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0DA50C8-610D-1CB1-8DD7-3F65599B448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1ACC9095-2BF5-64D9-8304-AA941FE88B76}"/>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BA3CE9B3-0773-E903-FCE7-C2BBA71E6D01}"/>
              </a:ext>
            </a:extLst>
          </p:cNvPr>
          <p:cNvGrpSpPr/>
          <p:nvPr/>
        </p:nvGrpSpPr>
        <p:grpSpPr>
          <a:xfrm>
            <a:off x="18873119" y="8374823"/>
            <a:ext cx="96792" cy="337133"/>
            <a:chOff x="16706003" y="7300768"/>
            <a:chExt cx="96792" cy="337133"/>
          </a:xfrm>
        </p:grpSpPr>
        <p:sp>
          <p:nvSpPr>
            <p:cNvPr id="197" name="Rectangle 196">
              <a:extLst>
                <a:ext uri="{FF2B5EF4-FFF2-40B4-BE49-F238E27FC236}">
                  <a16:creationId xmlns:a16="http://schemas.microsoft.com/office/drawing/2014/main" id="{53AC896F-9480-5620-7426-AEC9C471A308}"/>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F20920A5-52A4-D4E9-6E49-6675A49E2DA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F7782B9E-7FE5-ECF2-6F22-DA2FF9393C51}"/>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6848271-1FA4-125F-BFD5-E82685457869}"/>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56B734F0-323E-A575-92E9-998CC13816DB}"/>
              </a:ext>
            </a:extLst>
          </p:cNvPr>
          <p:cNvGrpSpPr/>
          <p:nvPr/>
        </p:nvGrpSpPr>
        <p:grpSpPr>
          <a:xfrm>
            <a:off x="19916088" y="8833738"/>
            <a:ext cx="96792" cy="337133"/>
            <a:chOff x="16706003" y="7300768"/>
            <a:chExt cx="96792" cy="337133"/>
          </a:xfrm>
        </p:grpSpPr>
        <p:sp>
          <p:nvSpPr>
            <p:cNvPr id="204" name="Rectangle 203">
              <a:extLst>
                <a:ext uri="{FF2B5EF4-FFF2-40B4-BE49-F238E27FC236}">
                  <a16:creationId xmlns:a16="http://schemas.microsoft.com/office/drawing/2014/main" id="{3BAD9342-4A19-C9B6-B7B8-3D06BB13F26C}"/>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64F1050-3EF2-AF78-0E2D-93DC2569FC77}"/>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73672A0F-FD4B-497C-88B3-7613C531D0F8}"/>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AC37719C-B825-B127-AF96-A198069B3BD4}"/>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a:extLst>
              <a:ext uri="{FF2B5EF4-FFF2-40B4-BE49-F238E27FC236}">
                <a16:creationId xmlns:a16="http://schemas.microsoft.com/office/drawing/2014/main" id="{3DADD0DC-7173-C21C-42ED-8E483354D5CD}"/>
              </a:ext>
            </a:extLst>
          </p:cNvPr>
          <p:cNvGrpSpPr/>
          <p:nvPr/>
        </p:nvGrpSpPr>
        <p:grpSpPr>
          <a:xfrm>
            <a:off x="16877563" y="9003603"/>
            <a:ext cx="96792" cy="337133"/>
            <a:chOff x="16706003" y="7300768"/>
            <a:chExt cx="96792" cy="337133"/>
          </a:xfrm>
        </p:grpSpPr>
        <p:sp>
          <p:nvSpPr>
            <p:cNvPr id="209" name="Rectangle 208">
              <a:extLst>
                <a:ext uri="{FF2B5EF4-FFF2-40B4-BE49-F238E27FC236}">
                  <a16:creationId xmlns:a16="http://schemas.microsoft.com/office/drawing/2014/main" id="{60355311-C944-DC8A-4BCC-A7B5169A4D42}"/>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D8E43BEB-FBC2-5976-D1DA-9510ED0CDFC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041CD7AA-F1AE-9754-B6B1-FEC10072278D}"/>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882ECA63-453D-0E19-7B2A-B34BC4AD97AE}"/>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3" name="Group 212">
            <a:extLst>
              <a:ext uri="{FF2B5EF4-FFF2-40B4-BE49-F238E27FC236}">
                <a16:creationId xmlns:a16="http://schemas.microsoft.com/office/drawing/2014/main" id="{08FE6EBF-B2C6-B0F2-E79F-B66F528CB87A}"/>
              </a:ext>
            </a:extLst>
          </p:cNvPr>
          <p:cNvGrpSpPr/>
          <p:nvPr/>
        </p:nvGrpSpPr>
        <p:grpSpPr>
          <a:xfrm>
            <a:off x="17830042" y="7560875"/>
            <a:ext cx="96792" cy="337133"/>
            <a:chOff x="16706003" y="7300768"/>
            <a:chExt cx="96792" cy="337133"/>
          </a:xfrm>
        </p:grpSpPr>
        <p:sp>
          <p:nvSpPr>
            <p:cNvPr id="214" name="Rectangle 213">
              <a:extLst>
                <a:ext uri="{FF2B5EF4-FFF2-40B4-BE49-F238E27FC236}">
                  <a16:creationId xmlns:a16="http://schemas.microsoft.com/office/drawing/2014/main" id="{8AF450E1-465D-5AEE-DE09-02435D9D27EF}"/>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63D8D97D-54BC-1937-9624-4427E597F82E}"/>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BB3AE0CD-CC37-EDD6-83DF-563FDFEA95B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D33608CC-1CE9-89A8-65DD-5CBE7463CC1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78804A2C-48F1-835B-3C0D-E93D3D708870}"/>
              </a:ext>
            </a:extLst>
          </p:cNvPr>
          <p:cNvGrpSpPr/>
          <p:nvPr/>
        </p:nvGrpSpPr>
        <p:grpSpPr>
          <a:xfrm>
            <a:off x="17958697" y="8776457"/>
            <a:ext cx="96792" cy="337133"/>
            <a:chOff x="16706003" y="7300768"/>
            <a:chExt cx="96792" cy="337133"/>
          </a:xfrm>
        </p:grpSpPr>
        <p:sp>
          <p:nvSpPr>
            <p:cNvPr id="219" name="Rectangle 218">
              <a:extLst>
                <a:ext uri="{FF2B5EF4-FFF2-40B4-BE49-F238E27FC236}">
                  <a16:creationId xmlns:a16="http://schemas.microsoft.com/office/drawing/2014/main" id="{CD59A9B5-0A3E-DD57-F41D-EFE04281E5DB}"/>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23A7836-72AB-8721-943D-777823BBF82A}"/>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B0CEC676-9C7A-BBA6-4C15-6B2FF6E1D530}"/>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4AABE3AE-0231-B2F2-A24F-1435CBD56D2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5C4BBB8B-DF14-7CD0-35FC-E683FBEF9102}"/>
              </a:ext>
            </a:extLst>
          </p:cNvPr>
          <p:cNvGrpSpPr/>
          <p:nvPr/>
        </p:nvGrpSpPr>
        <p:grpSpPr>
          <a:xfrm>
            <a:off x="17282454" y="9526813"/>
            <a:ext cx="96792" cy="337133"/>
            <a:chOff x="16706003" y="7300768"/>
            <a:chExt cx="96792" cy="337133"/>
          </a:xfrm>
        </p:grpSpPr>
        <p:sp>
          <p:nvSpPr>
            <p:cNvPr id="224" name="Rectangle 223">
              <a:extLst>
                <a:ext uri="{FF2B5EF4-FFF2-40B4-BE49-F238E27FC236}">
                  <a16:creationId xmlns:a16="http://schemas.microsoft.com/office/drawing/2014/main" id="{4E15954B-89A1-4AB9-7CBC-E65C09ED690E}"/>
                </a:ext>
              </a:extLst>
            </p:cNvPr>
            <p:cNvSpPr/>
            <p:nvPr/>
          </p:nvSpPr>
          <p:spPr>
            <a:xfrm>
              <a:off x="16707038" y="7300768"/>
              <a:ext cx="95757" cy="84046"/>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852B5DBB-543C-0B0F-876C-A9FC3F71A334}"/>
                </a:ext>
              </a:extLst>
            </p:cNvPr>
            <p:cNvSpPr/>
            <p:nvPr/>
          </p:nvSpPr>
          <p:spPr>
            <a:xfrm>
              <a:off x="16707038" y="7381909"/>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C752A10A-75DE-4618-0ACC-E58BAFF9CDDA}"/>
                </a:ext>
              </a:extLst>
            </p:cNvPr>
            <p:cNvSpPr/>
            <p:nvPr/>
          </p:nvSpPr>
          <p:spPr>
            <a:xfrm>
              <a:off x="16706003" y="7465955"/>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B4DA8666-5E19-A2F6-FE62-299DE870C5E2}"/>
                </a:ext>
              </a:extLst>
            </p:cNvPr>
            <p:cNvSpPr/>
            <p:nvPr/>
          </p:nvSpPr>
          <p:spPr>
            <a:xfrm>
              <a:off x="16706684" y="7553854"/>
              <a:ext cx="95756" cy="84047"/>
            </a:xfrm>
            <a:prstGeom prst="rect">
              <a:avLst/>
            </a:prstGeom>
            <a:solidFill>
              <a:srgbClr val="04B952">
                <a:alpha val="50000"/>
              </a:srgb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8" name="Straight Connector 227">
            <a:extLst>
              <a:ext uri="{FF2B5EF4-FFF2-40B4-BE49-F238E27FC236}">
                <a16:creationId xmlns:a16="http://schemas.microsoft.com/office/drawing/2014/main" id="{C975EED0-F106-B5B9-68FB-C2A145F748F7}"/>
              </a:ext>
            </a:extLst>
          </p:cNvPr>
          <p:cNvCxnSpPr>
            <a:cxnSpLocks/>
            <a:stCxn id="3" idx="0"/>
            <a:endCxn id="113" idx="0"/>
          </p:cNvCxnSpPr>
          <p:nvPr/>
        </p:nvCxnSpPr>
        <p:spPr>
          <a:xfrm flipH="1" flipV="1">
            <a:off x="16754562" y="7553854"/>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2" name="Straight Connector 231">
            <a:extLst>
              <a:ext uri="{FF2B5EF4-FFF2-40B4-BE49-F238E27FC236}">
                <a16:creationId xmlns:a16="http://schemas.microsoft.com/office/drawing/2014/main" id="{3A28ABC9-60E7-0783-F4BB-CFA3B33056DB}"/>
              </a:ext>
            </a:extLst>
          </p:cNvPr>
          <p:cNvCxnSpPr>
            <a:cxnSpLocks/>
          </p:cNvCxnSpPr>
          <p:nvPr/>
        </p:nvCxnSpPr>
        <p:spPr>
          <a:xfrm flipH="1" flipV="1">
            <a:off x="17146213" y="7510605"/>
            <a:ext cx="25411" cy="1619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33" name="Straight Connector 232">
            <a:extLst>
              <a:ext uri="{FF2B5EF4-FFF2-40B4-BE49-F238E27FC236}">
                <a16:creationId xmlns:a16="http://schemas.microsoft.com/office/drawing/2014/main" id="{7F58EF93-0173-9CEB-97CD-E32842F897C4}"/>
              </a:ext>
            </a:extLst>
          </p:cNvPr>
          <p:cNvCxnSpPr>
            <a:cxnSpLocks/>
          </p:cNvCxnSpPr>
          <p:nvPr/>
        </p:nvCxnSpPr>
        <p:spPr>
          <a:xfrm flipV="1">
            <a:off x="17111527" y="9670411"/>
            <a:ext cx="187013" cy="35104"/>
          </a:xfrm>
          <a:prstGeom prst="line">
            <a:avLst/>
          </a:prstGeom>
        </p:spPr>
        <p:style>
          <a:lnRef idx="1">
            <a:schemeClr val="accent3"/>
          </a:lnRef>
          <a:fillRef idx="0">
            <a:schemeClr val="accent3"/>
          </a:fillRef>
          <a:effectRef idx="0">
            <a:schemeClr val="accent3"/>
          </a:effectRef>
          <a:fontRef idx="minor">
            <a:schemeClr val="tx1"/>
          </a:fontRef>
        </p:style>
      </p:cxnSp>
      <p:cxnSp>
        <p:nvCxnSpPr>
          <p:cNvPr id="235" name="Straight Connector 234">
            <a:extLst>
              <a:ext uri="{FF2B5EF4-FFF2-40B4-BE49-F238E27FC236}">
                <a16:creationId xmlns:a16="http://schemas.microsoft.com/office/drawing/2014/main" id="{A4125B16-4C24-8346-540A-25007C802975}"/>
              </a:ext>
            </a:extLst>
          </p:cNvPr>
          <p:cNvCxnSpPr>
            <a:cxnSpLocks/>
          </p:cNvCxnSpPr>
          <p:nvPr/>
        </p:nvCxnSpPr>
        <p:spPr>
          <a:xfrm>
            <a:off x="16891262" y="9206236"/>
            <a:ext cx="364647" cy="251801"/>
          </a:xfrm>
          <a:prstGeom prst="line">
            <a:avLst/>
          </a:prstGeom>
        </p:spPr>
        <p:style>
          <a:lnRef idx="1">
            <a:schemeClr val="accent3"/>
          </a:lnRef>
          <a:fillRef idx="0">
            <a:schemeClr val="accent3"/>
          </a:fillRef>
          <a:effectRef idx="0">
            <a:schemeClr val="accent3"/>
          </a:effectRef>
          <a:fontRef idx="minor">
            <a:schemeClr val="tx1"/>
          </a:fontRef>
        </p:style>
      </p:cxnSp>
      <p:cxnSp>
        <p:nvCxnSpPr>
          <p:cNvPr id="237" name="Straight Connector 236">
            <a:extLst>
              <a:ext uri="{FF2B5EF4-FFF2-40B4-BE49-F238E27FC236}">
                <a16:creationId xmlns:a16="http://schemas.microsoft.com/office/drawing/2014/main" id="{52FDBFFD-E3D5-DA04-67D0-88FB931C7F97}"/>
              </a:ext>
            </a:extLst>
          </p:cNvPr>
          <p:cNvCxnSpPr>
            <a:cxnSpLocks/>
            <a:endCxn id="221" idx="0"/>
          </p:cNvCxnSpPr>
          <p:nvPr/>
        </p:nvCxnSpPr>
        <p:spPr>
          <a:xfrm>
            <a:off x="17810123" y="8936071"/>
            <a:ext cx="196452" cy="5573"/>
          </a:xfrm>
          <a:prstGeom prst="line">
            <a:avLst/>
          </a:prstGeom>
        </p:spPr>
        <p:style>
          <a:lnRef idx="1">
            <a:schemeClr val="accent3"/>
          </a:lnRef>
          <a:fillRef idx="0">
            <a:schemeClr val="accent3"/>
          </a:fillRef>
          <a:effectRef idx="0">
            <a:schemeClr val="accent3"/>
          </a:effectRef>
          <a:fontRef idx="minor">
            <a:schemeClr val="tx1"/>
          </a:fontRef>
        </p:style>
      </p:cxnSp>
      <p:cxnSp>
        <p:nvCxnSpPr>
          <p:cNvPr id="239" name="Straight Connector 238">
            <a:extLst>
              <a:ext uri="{FF2B5EF4-FFF2-40B4-BE49-F238E27FC236}">
                <a16:creationId xmlns:a16="http://schemas.microsoft.com/office/drawing/2014/main" id="{4A7F8C9A-344A-2FB4-5DBF-0F9D786D6F13}"/>
              </a:ext>
            </a:extLst>
          </p:cNvPr>
          <p:cNvCxnSpPr>
            <a:cxnSpLocks/>
            <a:endCxn id="216" idx="0"/>
          </p:cNvCxnSpPr>
          <p:nvPr/>
        </p:nvCxnSpPr>
        <p:spPr>
          <a:xfrm flipV="1">
            <a:off x="17768495" y="77260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1" name="Straight Connector 240">
            <a:extLst>
              <a:ext uri="{FF2B5EF4-FFF2-40B4-BE49-F238E27FC236}">
                <a16:creationId xmlns:a16="http://schemas.microsoft.com/office/drawing/2014/main" id="{CE828B17-E760-A0FE-C891-FBBA0E73CE8A}"/>
              </a:ext>
            </a:extLst>
          </p:cNvPr>
          <p:cNvCxnSpPr>
            <a:cxnSpLocks/>
          </p:cNvCxnSpPr>
          <p:nvPr/>
        </p:nvCxnSpPr>
        <p:spPr>
          <a:xfrm flipV="1">
            <a:off x="18759047" y="783531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2" name="Straight Connector 241">
            <a:extLst>
              <a:ext uri="{FF2B5EF4-FFF2-40B4-BE49-F238E27FC236}">
                <a16:creationId xmlns:a16="http://schemas.microsoft.com/office/drawing/2014/main" id="{5B9270AF-76C0-4682-664D-578B13C7CFA3}"/>
              </a:ext>
            </a:extLst>
          </p:cNvPr>
          <p:cNvCxnSpPr>
            <a:cxnSpLocks/>
          </p:cNvCxnSpPr>
          <p:nvPr/>
        </p:nvCxnSpPr>
        <p:spPr>
          <a:xfrm flipV="1">
            <a:off x="19324191" y="7578225"/>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3" name="Straight Connector 242">
            <a:extLst>
              <a:ext uri="{FF2B5EF4-FFF2-40B4-BE49-F238E27FC236}">
                <a16:creationId xmlns:a16="http://schemas.microsoft.com/office/drawing/2014/main" id="{3677EA29-E9F7-86AE-E61C-573AE36312AC}"/>
              </a:ext>
            </a:extLst>
          </p:cNvPr>
          <p:cNvCxnSpPr>
            <a:cxnSpLocks/>
          </p:cNvCxnSpPr>
          <p:nvPr/>
        </p:nvCxnSpPr>
        <p:spPr>
          <a:xfrm flipV="1">
            <a:off x="19820211" y="8947870"/>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4" name="Straight Connector 243">
            <a:extLst>
              <a:ext uri="{FF2B5EF4-FFF2-40B4-BE49-F238E27FC236}">
                <a16:creationId xmlns:a16="http://schemas.microsoft.com/office/drawing/2014/main" id="{DE32EEF2-C686-3F43-1973-CB1327488069}"/>
              </a:ext>
            </a:extLst>
          </p:cNvPr>
          <p:cNvCxnSpPr>
            <a:cxnSpLocks/>
          </p:cNvCxnSpPr>
          <p:nvPr/>
        </p:nvCxnSpPr>
        <p:spPr>
          <a:xfrm flipV="1">
            <a:off x="18940398" y="8362747"/>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5" name="Straight Connector 244">
            <a:extLst>
              <a:ext uri="{FF2B5EF4-FFF2-40B4-BE49-F238E27FC236}">
                <a16:creationId xmlns:a16="http://schemas.microsoft.com/office/drawing/2014/main" id="{D7082F7A-4F31-DF71-D899-BBD56B2B95C5}"/>
              </a:ext>
            </a:extLst>
          </p:cNvPr>
          <p:cNvCxnSpPr>
            <a:cxnSpLocks/>
          </p:cNvCxnSpPr>
          <p:nvPr/>
        </p:nvCxnSpPr>
        <p:spPr>
          <a:xfrm flipV="1">
            <a:off x="18550083" y="8686562"/>
            <a:ext cx="109425" cy="190299"/>
          </a:xfrm>
          <a:prstGeom prst="line">
            <a:avLst/>
          </a:prstGeom>
        </p:spPr>
        <p:style>
          <a:lnRef idx="1">
            <a:schemeClr val="accent3"/>
          </a:lnRef>
          <a:fillRef idx="0">
            <a:schemeClr val="accent3"/>
          </a:fillRef>
          <a:effectRef idx="0">
            <a:schemeClr val="accent3"/>
          </a:effectRef>
          <a:fontRef idx="minor">
            <a:schemeClr val="tx1"/>
          </a:fontRef>
        </p:style>
      </p:cxnSp>
      <p:cxnSp>
        <p:nvCxnSpPr>
          <p:cNvPr id="246" name="Straight Connector 245">
            <a:extLst>
              <a:ext uri="{FF2B5EF4-FFF2-40B4-BE49-F238E27FC236}">
                <a16:creationId xmlns:a16="http://schemas.microsoft.com/office/drawing/2014/main" id="{3909EE54-4C86-723E-5152-662C1BB037B6}"/>
              </a:ext>
            </a:extLst>
          </p:cNvPr>
          <p:cNvCxnSpPr>
            <a:cxnSpLocks/>
            <a:endCxn id="165" idx="1"/>
          </p:cNvCxnSpPr>
          <p:nvPr/>
        </p:nvCxnSpPr>
        <p:spPr>
          <a:xfrm flipV="1">
            <a:off x="19430577" y="6488664"/>
            <a:ext cx="120707" cy="96561"/>
          </a:xfrm>
          <a:prstGeom prst="line">
            <a:avLst/>
          </a:prstGeom>
        </p:spPr>
        <p:style>
          <a:lnRef idx="1">
            <a:schemeClr val="accent3"/>
          </a:lnRef>
          <a:fillRef idx="0">
            <a:schemeClr val="accent3"/>
          </a:fillRef>
          <a:effectRef idx="0">
            <a:schemeClr val="accent3"/>
          </a:effectRef>
          <a:fontRef idx="minor">
            <a:schemeClr val="tx1"/>
          </a:fontRef>
        </p:style>
      </p:cxnSp>
      <p:cxnSp>
        <p:nvCxnSpPr>
          <p:cNvPr id="248" name="Straight Connector 247">
            <a:extLst>
              <a:ext uri="{FF2B5EF4-FFF2-40B4-BE49-F238E27FC236}">
                <a16:creationId xmlns:a16="http://schemas.microsoft.com/office/drawing/2014/main" id="{5DCA2660-E39C-5FA6-A581-73EEF1FA5F2D}"/>
              </a:ext>
            </a:extLst>
          </p:cNvPr>
          <p:cNvCxnSpPr>
            <a:cxnSpLocks/>
            <a:endCxn id="125" idx="3"/>
          </p:cNvCxnSpPr>
          <p:nvPr/>
        </p:nvCxnSpPr>
        <p:spPr>
          <a:xfrm flipV="1">
            <a:off x="17387364" y="6738042"/>
            <a:ext cx="60086" cy="161823"/>
          </a:xfrm>
          <a:prstGeom prst="line">
            <a:avLst/>
          </a:prstGeom>
        </p:spPr>
        <p:style>
          <a:lnRef idx="1">
            <a:schemeClr val="accent3"/>
          </a:lnRef>
          <a:fillRef idx="0">
            <a:schemeClr val="accent3"/>
          </a:fillRef>
          <a:effectRef idx="0">
            <a:schemeClr val="accent3"/>
          </a:effectRef>
          <a:fontRef idx="minor">
            <a:schemeClr val="tx1"/>
          </a:fontRef>
        </p:style>
      </p:cxnSp>
      <p:cxnSp>
        <p:nvCxnSpPr>
          <p:cNvPr id="250" name="Straight Connector 249">
            <a:extLst>
              <a:ext uri="{FF2B5EF4-FFF2-40B4-BE49-F238E27FC236}">
                <a16:creationId xmlns:a16="http://schemas.microsoft.com/office/drawing/2014/main" id="{8C6C561F-5C0D-3FE3-8F17-304DFE672B84}"/>
              </a:ext>
            </a:extLst>
          </p:cNvPr>
          <p:cNvCxnSpPr>
            <a:cxnSpLocks/>
          </p:cNvCxnSpPr>
          <p:nvPr/>
        </p:nvCxnSpPr>
        <p:spPr>
          <a:xfrm flipV="1">
            <a:off x="18701917" y="7014263"/>
            <a:ext cx="60086" cy="161823"/>
          </a:xfrm>
          <a:prstGeom prst="line">
            <a:avLst/>
          </a:prstGeom>
        </p:spPr>
        <p:style>
          <a:lnRef idx="1">
            <a:schemeClr val="accent3"/>
          </a:lnRef>
          <a:fillRef idx="0">
            <a:schemeClr val="accent3"/>
          </a:fillRef>
          <a:effectRef idx="0">
            <a:schemeClr val="accent3"/>
          </a:effectRef>
          <a:fontRef idx="minor">
            <a:schemeClr val="tx1"/>
          </a:fontRef>
        </p:style>
      </p:cxnSp>
      <p:pic>
        <p:nvPicPr>
          <p:cNvPr id="253" name="Graphic 252" descr="User with solid fill">
            <a:extLst>
              <a:ext uri="{FF2B5EF4-FFF2-40B4-BE49-F238E27FC236}">
                <a16:creationId xmlns:a16="http://schemas.microsoft.com/office/drawing/2014/main" id="{FA033FB9-7169-D503-A6FA-208FA30BA4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73100" y="3770384"/>
            <a:ext cx="914400" cy="914400"/>
          </a:xfrm>
          <a:prstGeom prst="rect">
            <a:avLst/>
          </a:prstGeom>
        </p:spPr>
      </p:pic>
      <p:grpSp>
        <p:nvGrpSpPr>
          <p:cNvPr id="258" name="Group 257">
            <a:extLst>
              <a:ext uri="{FF2B5EF4-FFF2-40B4-BE49-F238E27FC236}">
                <a16:creationId xmlns:a16="http://schemas.microsoft.com/office/drawing/2014/main" id="{37B5B502-2136-A04D-6820-178DB74D884B}"/>
              </a:ext>
            </a:extLst>
          </p:cNvPr>
          <p:cNvGrpSpPr/>
          <p:nvPr/>
        </p:nvGrpSpPr>
        <p:grpSpPr>
          <a:xfrm>
            <a:off x="6887173" y="8180721"/>
            <a:ext cx="2835948" cy="1744174"/>
            <a:chOff x="8522676" y="11249980"/>
            <a:chExt cx="1556011" cy="1744174"/>
          </a:xfrm>
        </p:grpSpPr>
        <p:sp>
          <p:nvSpPr>
            <p:cNvPr id="254" name="Rectangle 253">
              <a:extLst>
                <a:ext uri="{FF2B5EF4-FFF2-40B4-BE49-F238E27FC236}">
                  <a16:creationId xmlns:a16="http://schemas.microsoft.com/office/drawing/2014/main" id="{1EC2793E-DC84-C769-B48F-E8E1481E9C84}"/>
                </a:ext>
              </a:extLst>
            </p:cNvPr>
            <p:cNvSpPr/>
            <p:nvPr/>
          </p:nvSpPr>
          <p:spPr>
            <a:xfrm>
              <a:off x="8522676" y="11249980"/>
              <a:ext cx="1251211" cy="1439374"/>
            </a:xfrm>
            <a:prstGeom prst="rect">
              <a:avLst/>
            </a:prstGeom>
            <a:solidFill>
              <a:schemeClr val="bg2">
                <a:lumMod val="90000"/>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Physical System</a:t>
              </a:r>
            </a:p>
          </p:txBody>
        </p:sp>
        <p:sp>
          <p:nvSpPr>
            <p:cNvPr id="256" name="Rectangle 255">
              <a:extLst>
                <a:ext uri="{FF2B5EF4-FFF2-40B4-BE49-F238E27FC236}">
                  <a16:creationId xmlns:a16="http://schemas.microsoft.com/office/drawing/2014/main" id="{2E3A7AA5-70DD-1131-79D0-AB42FA125A27}"/>
                </a:ext>
              </a:extLst>
            </p:cNvPr>
            <p:cNvSpPr/>
            <p:nvPr/>
          </p:nvSpPr>
          <p:spPr>
            <a:xfrm>
              <a:off x="8675076" y="11402380"/>
              <a:ext cx="1251211" cy="1439374"/>
            </a:xfrm>
            <a:prstGeom prst="rect">
              <a:avLst/>
            </a:prstGeom>
            <a:solidFill>
              <a:schemeClr val="bg2">
                <a:lumMod val="90000"/>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Physical System</a:t>
              </a:r>
            </a:p>
          </p:txBody>
        </p:sp>
        <p:sp>
          <p:nvSpPr>
            <p:cNvPr id="257" name="Rectangle 256">
              <a:extLst>
                <a:ext uri="{FF2B5EF4-FFF2-40B4-BE49-F238E27FC236}">
                  <a16:creationId xmlns:a16="http://schemas.microsoft.com/office/drawing/2014/main" id="{CDF9048F-AAF3-2843-34E5-6C8EC4298D54}"/>
                </a:ext>
              </a:extLst>
            </p:cNvPr>
            <p:cNvSpPr/>
            <p:nvPr/>
          </p:nvSpPr>
          <p:spPr>
            <a:xfrm>
              <a:off x="8827476" y="11554780"/>
              <a:ext cx="1251211" cy="1439374"/>
            </a:xfrm>
            <a:prstGeom prst="rect">
              <a:avLst/>
            </a:prstGeom>
            <a:solidFill>
              <a:schemeClr val="bg2">
                <a:lumMod val="90000"/>
                <a:alpha val="7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Physical System</a:t>
              </a:r>
            </a:p>
          </p:txBody>
        </p:sp>
      </p:grpSp>
    </p:spTree>
    <p:extLst>
      <p:ext uri="{BB962C8B-B14F-4D97-AF65-F5344CB8AC3E}">
        <p14:creationId xmlns:p14="http://schemas.microsoft.com/office/powerpoint/2010/main" val="9291731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13991</TotalTime>
  <Words>2605</Words>
  <Application>Microsoft Office PowerPoint</Application>
  <PresentationFormat>Custom</PresentationFormat>
  <Paragraphs>781</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Shatad Purohit</dc:creator>
  <cp:lastModifiedBy>Shatad Purohit</cp:lastModifiedBy>
  <cp:revision>20</cp:revision>
  <dcterms:created xsi:type="dcterms:W3CDTF">2024-04-11T02:33:51Z</dcterms:created>
  <dcterms:modified xsi:type="dcterms:W3CDTF">2024-07-03T11:58:05Z</dcterms:modified>
</cp:coreProperties>
</file>